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7"/>
  </p:notesMasterIdLst>
  <p:sldIdLst>
    <p:sldId id="256" r:id="rId2"/>
    <p:sldId id="258" r:id="rId3"/>
    <p:sldId id="290" r:id="rId4"/>
    <p:sldId id="291" r:id="rId5"/>
    <p:sldId id="292" r:id="rId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Nunito Sans ExtraBold" pitchFamily="2" charset="0"/>
      <p:bold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11545F-8C7E-48DF-A09A-6A53E91D5173}" v="3" dt="2023-04-10T14:42:25.2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83" d="100"/>
          <a:sy n="83" d="100"/>
        </p:scale>
        <p:origin x="978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70801" cy="3708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an David Martinez Vargas" userId="c632008b-f998-4b6d-b45a-5c056b487435" providerId="ADAL" clId="{4B293131-8BF4-425E-8F9D-60BC5B67ED28}"/>
    <pc:docChg chg="undo custSel modSld">
      <pc:chgData name="Juan David Martinez Vargas" userId="c632008b-f998-4b6d-b45a-5c056b487435" providerId="ADAL" clId="{4B293131-8BF4-425E-8F9D-60BC5B67ED28}" dt="2023-03-27T14:25:52.078" v="104" actId="1076"/>
      <pc:docMkLst>
        <pc:docMk/>
      </pc:docMkLst>
      <pc:sldChg chg="modSp mod">
        <pc:chgData name="Juan David Martinez Vargas" userId="c632008b-f998-4b6d-b45a-5c056b487435" providerId="ADAL" clId="{4B293131-8BF4-425E-8F9D-60BC5B67ED28}" dt="2023-03-27T14:25:52.078" v="104" actId="1076"/>
        <pc:sldMkLst>
          <pc:docMk/>
          <pc:sldMk cId="0" sldId="256"/>
        </pc:sldMkLst>
        <pc:spChg chg="mod">
          <ac:chgData name="Juan David Martinez Vargas" userId="c632008b-f998-4b6d-b45a-5c056b487435" providerId="ADAL" clId="{4B293131-8BF4-425E-8F9D-60BC5B67ED28}" dt="2023-03-27T14:25:52.078" v="104" actId="1076"/>
          <ac:spMkLst>
            <pc:docMk/>
            <pc:sldMk cId="0" sldId="256"/>
            <ac:spMk id="2" creationId="{07667080-EED8-D829-6689-582250D197DC}"/>
          </ac:spMkLst>
        </pc:spChg>
        <pc:spChg chg="mod">
          <ac:chgData name="Juan David Martinez Vargas" userId="c632008b-f998-4b6d-b45a-5c056b487435" providerId="ADAL" clId="{4B293131-8BF4-425E-8F9D-60BC5B67ED28}" dt="2023-03-27T14:23:29.828" v="94" actId="6549"/>
          <ac:spMkLst>
            <pc:docMk/>
            <pc:sldMk cId="0" sldId="256"/>
            <ac:spMk id="3" creationId="{E4D3BE62-9653-A8AD-FBD4-1A43E265E47F}"/>
          </ac:spMkLst>
        </pc:spChg>
        <pc:spChg chg="mod">
          <ac:chgData name="Juan David Martinez Vargas" userId="c632008b-f998-4b6d-b45a-5c056b487435" providerId="ADAL" clId="{4B293131-8BF4-425E-8F9D-60BC5B67ED28}" dt="2023-03-27T14:22:04.430" v="43" actId="20577"/>
          <ac:spMkLst>
            <pc:docMk/>
            <pc:sldMk cId="0" sldId="256"/>
            <ac:spMk id="54" creationId="{00000000-0000-0000-0000-000000000000}"/>
          </ac:spMkLst>
        </pc:spChg>
      </pc:sldChg>
    </pc:docChg>
  </pc:docChgLst>
  <pc:docChgLst>
    <pc:chgData name="Juan David Martinez Vargas" userId="c632008b-f998-4b6d-b45a-5c056b487435" providerId="ADAL" clId="{BB220A41-E47F-4CDF-A4B9-E6EEC1518F51}"/>
    <pc:docChg chg="undo custSel modSld modMainMaster">
      <pc:chgData name="Juan David Martinez Vargas" userId="c632008b-f998-4b6d-b45a-5c056b487435" providerId="ADAL" clId="{BB220A41-E47F-4CDF-A4B9-E6EEC1518F51}" dt="2023-03-27T17:53:50.068" v="112" actId="6549"/>
      <pc:docMkLst>
        <pc:docMk/>
      </pc:docMkLst>
      <pc:sldChg chg="modSp mod">
        <pc:chgData name="Juan David Martinez Vargas" userId="c632008b-f998-4b6d-b45a-5c056b487435" providerId="ADAL" clId="{BB220A41-E47F-4CDF-A4B9-E6EEC1518F51}" dt="2023-03-27T17:50:10.648" v="108" actId="1076"/>
        <pc:sldMkLst>
          <pc:docMk/>
          <pc:sldMk cId="0" sldId="256"/>
        </pc:sldMkLst>
        <pc:spChg chg="mod">
          <ac:chgData name="Juan David Martinez Vargas" userId="c632008b-f998-4b6d-b45a-5c056b487435" providerId="ADAL" clId="{BB220A41-E47F-4CDF-A4B9-E6EEC1518F51}" dt="2023-03-27T17:50:05.592" v="107" actId="1076"/>
          <ac:spMkLst>
            <pc:docMk/>
            <pc:sldMk cId="0" sldId="256"/>
            <ac:spMk id="2" creationId="{07667080-EED8-D829-6689-582250D197DC}"/>
          </ac:spMkLst>
        </pc:spChg>
        <pc:spChg chg="mod">
          <ac:chgData name="Juan David Martinez Vargas" userId="c632008b-f998-4b6d-b45a-5c056b487435" providerId="ADAL" clId="{BB220A41-E47F-4CDF-A4B9-E6EEC1518F51}" dt="2023-03-27T17:50:10.648" v="108" actId="1076"/>
          <ac:spMkLst>
            <pc:docMk/>
            <pc:sldMk cId="0" sldId="256"/>
            <ac:spMk id="3" creationId="{E4D3BE62-9653-A8AD-FBD4-1A43E265E47F}"/>
          </ac:spMkLst>
        </pc:spChg>
      </pc:sldChg>
      <pc:sldChg chg="addSp delSp modSp mod modClrScheme chgLayout">
        <pc:chgData name="Juan David Martinez Vargas" userId="c632008b-f998-4b6d-b45a-5c056b487435" providerId="ADAL" clId="{BB220A41-E47F-4CDF-A4B9-E6EEC1518F51}" dt="2023-03-27T17:47:56.668" v="100" actId="700"/>
        <pc:sldMkLst>
          <pc:docMk/>
          <pc:sldMk cId="0" sldId="257"/>
        </pc:sldMkLst>
        <pc:spChg chg="add del mod ord">
          <ac:chgData name="Juan David Martinez Vargas" userId="c632008b-f998-4b6d-b45a-5c056b487435" providerId="ADAL" clId="{BB220A41-E47F-4CDF-A4B9-E6EEC1518F51}" dt="2023-03-27T17:47:41.578" v="96" actId="700"/>
          <ac:spMkLst>
            <pc:docMk/>
            <pc:sldMk cId="0" sldId="257"/>
            <ac:spMk id="2" creationId="{AA95D1F9-5B15-40DC-ACA5-A9B3B759CB27}"/>
          </ac:spMkLst>
        </pc:spChg>
        <pc:spChg chg="add del mod ord">
          <ac:chgData name="Juan David Martinez Vargas" userId="c632008b-f998-4b6d-b45a-5c056b487435" providerId="ADAL" clId="{BB220A41-E47F-4CDF-A4B9-E6EEC1518F51}" dt="2023-03-27T17:47:56.668" v="100" actId="700"/>
          <ac:spMkLst>
            <pc:docMk/>
            <pc:sldMk cId="0" sldId="257"/>
            <ac:spMk id="3" creationId="{52DEC6EF-DD46-4262-A4A4-D5B96E6588E8}"/>
          </ac:spMkLst>
        </pc:spChg>
        <pc:spChg chg="del">
          <ac:chgData name="Juan David Martinez Vargas" userId="c632008b-f998-4b6d-b45a-5c056b487435" providerId="ADAL" clId="{BB220A41-E47F-4CDF-A4B9-E6EEC1518F51}" dt="2023-03-27T17:47:10.028" v="89" actId="478"/>
          <ac:spMkLst>
            <pc:docMk/>
            <pc:sldMk cId="0" sldId="257"/>
            <ac:spMk id="59" creationId="{00000000-0000-0000-0000-000000000000}"/>
          </ac:spMkLst>
        </pc:spChg>
        <pc:spChg chg="del mod">
          <ac:chgData name="Juan David Martinez Vargas" userId="c632008b-f998-4b6d-b45a-5c056b487435" providerId="ADAL" clId="{BB220A41-E47F-4CDF-A4B9-E6EEC1518F51}" dt="2023-03-27T17:47:16.319" v="91" actId="478"/>
          <ac:spMkLst>
            <pc:docMk/>
            <pc:sldMk cId="0" sldId="257"/>
            <ac:spMk id="60" creationId="{00000000-0000-0000-0000-000000000000}"/>
          </ac:spMkLst>
        </pc:spChg>
        <pc:spChg chg="mod ord">
          <ac:chgData name="Juan David Martinez Vargas" userId="c632008b-f998-4b6d-b45a-5c056b487435" providerId="ADAL" clId="{BB220A41-E47F-4CDF-A4B9-E6EEC1518F51}" dt="2023-03-27T17:47:56.668" v="100" actId="700"/>
          <ac:spMkLst>
            <pc:docMk/>
            <pc:sldMk cId="0" sldId="257"/>
            <ac:spMk id="61" creationId="{00000000-0000-0000-0000-000000000000}"/>
          </ac:spMkLst>
        </pc:spChg>
        <pc:picChg chg="mod">
          <ac:chgData name="Juan David Martinez Vargas" userId="c632008b-f998-4b6d-b45a-5c056b487435" providerId="ADAL" clId="{BB220A41-E47F-4CDF-A4B9-E6EEC1518F51}" dt="2023-03-27T17:47:18.608" v="92" actId="1076"/>
          <ac:picMkLst>
            <pc:docMk/>
            <pc:sldMk cId="0" sldId="257"/>
            <ac:picMk id="62" creationId="{00000000-0000-0000-0000-000000000000}"/>
          </ac:picMkLst>
        </pc:picChg>
      </pc:sldChg>
      <pc:sldChg chg="modSp mod">
        <pc:chgData name="Juan David Martinez Vargas" userId="c632008b-f998-4b6d-b45a-5c056b487435" providerId="ADAL" clId="{BB220A41-E47F-4CDF-A4B9-E6EEC1518F51}" dt="2023-03-27T17:46:53.238" v="86" actId="14100"/>
        <pc:sldMkLst>
          <pc:docMk/>
          <pc:sldMk cId="0" sldId="258"/>
        </pc:sldMkLst>
        <pc:spChg chg="mod">
          <ac:chgData name="Juan David Martinez Vargas" userId="c632008b-f998-4b6d-b45a-5c056b487435" providerId="ADAL" clId="{BB220A41-E47F-4CDF-A4B9-E6EEC1518F51}" dt="2023-03-27T17:46:53.238" v="86" actId="14100"/>
          <ac:spMkLst>
            <pc:docMk/>
            <pc:sldMk cId="0" sldId="258"/>
            <ac:spMk id="8" creationId="{BA24299A-EA1C-4F29-BA5F-8FDFCD667B98}"/>
          </ac:spMkLst>
        </pc:spChg>
      </pc:sldChg>
      <pc:sldChg chg="modNotesTx">
        <pc:chgData name="Juan David Martinez Vargas" userId="c632008b-f998-4b6d-b45a-5c056b487435" providerId="ADAL" clId="{BB220A41-E47F-4CDF-A4B9-E6EEC1518F51}" dt="2023-03-27T17:53:50.068" v="112" actId="6549"/>
        <pc:sldMkLst>
          <pc:docMk/>
          <pc:sldMk cId="1201582211" sldId="276"/>
        </pc:sldMkLst>
      </pc:sldChg>
      <pc:sldMasterChg chg="modSldLayout">
        <pc:chgData name="Juan David Martinez Vargas" userId="c632008b-f998-4b6d-b45a-5c056b487435" providerId="ADAL" clId="{BB220A41-E47F-4CDF-A4B9-E6EEC1518F51}" dt="2023-03-27T17:53:15.128" v="111" actId="20577"/>
        <pc:sldMasterMkLst>
          <pc:docMk/>
          <pc:sldMasterMk cId="1497199371" sldId="2147483658"/>
        </pc:sldMasterMkLst>
        <pc:sldLayoutChg chg="modSp mod">
          <pc:chgData name="Juan David Martinez Vargas" userId="c632008b-f998-4b6d-b45a-5c056b487435" providerId="ADAL" clId="{BB220A41-E47F-4CDF-A4B9-E6EEC1518F51}" dt="2023-03-27T17:53:15.128" v="111" actId="20577"/>
          <pc:sldLayoutMkLst>
            <pc:docMk/>
            <pc:sldMasterMk cId="1497199371" sldId="2147483658"/>
            <pc:sldLayoutMk cId="3929185525" sldId="2147483659"/>
          </pc:sldLayoutMkLst>
          <pc:spChg chg="mod">
            <ac:chgData name="Juan David Martinez Vargas" userId="c632008b-f998-4b6d-b45a-5c056b487435" providerId="ADAL" clId="{BB220A41-E47F-4CDF-A4B9-E6EEC1518F51}" dt="2023-03-27T17:53:15.128" v="111" actId="20577"/>
            <ac:spMkLst>
              <pc:docMk/>
              <pc:sldMasterMk cId="1497199371" sldId="2147483658"/>
              <pc:sldLayoutMk cId="3929185525" sldId="2147483659"/>
              <ac:spMk id="22" creationId="{D1A6FAEB-0D11-4D7D-9754-629D1A672D97}"/>
            </ac:spMkLst>
          </pc:spChg>
        </pc:sldLayoutChg>
      </pc:sldMasterChg>
    </pc:docChg>
  </pc:docChgLst>
  <pc:docChgLst>
    <pc:chgData name="Cesar Leandro Higuita Perez" userId="S::clhiguitap@eafit.edu.co::9d12664f-20af-4a73-8ddb-791be1fc18f7" providerId="AD" clId="Web-{C793CA73-58E5-B945-181F-DF8CA0EC7732}"/>
    <pc:docChg chg="modSld">
      <pc:chgData name="Cesar Leandro Higuita Perez" userId="S::clhiguitap@eafit.edu.co::9d12664f-20af-4a73-8ddb-791be1fc18f7" providerId="AD" clId="Web-{C793CA73-58E5-B945-181F-DF8CA0EC7732}" dt="2023-03-30T21:05:41.101" v="2" actId="20577"/>
      <pc:docMkLst>
        <pc:docMk/>
      </pc:docMkLst>
      <pc:sldChg chg="modSp">
        <pc:chgData name="Cesar Leandro Higuita Perez" userId="S::clhiguitap@eafit.edu.co::9d12664f-20af-4a73-8ddb-791be1fc18f7" providerId="AD" clId="Web-{C793CA73-58E5-B945-181F-DF8CA0EC7732}" dt="2023-03-30T21:05:41.101" v="2" actId="20577"/>
        <pc:sldMkLst>
          <pc:docMk/>
          <pc:sldMk cId="3905932879" sldId="286"/>
        </pc:sldMkLst>
        <pc:spChg chg="mod">
          <ac:chgData name="Cesar Leandro Higuita Perez" userId="S::clhiguitap@eafit.edu.co::9d12664f-20af-4a73-8ddb-791be1fc18f7" providerId="AD" clId="Web-{C793CA73-58E5-B945-181F-DF8CA0EC7732}" dt="2023-03-30T21:05:41.101" v="2" actId="20577"/>
          <ac:spMkLst>
            <pc:docMk/>
            <pc:sldMk cId="3905932879" sldId="286"/>
            <ac:spMk id="12" creationId="{B061EC22-3199-4AC7-B0C0-FBA98CB68296}"/>
          </ac:spMkLst>
        </pc:spChg>
      </pc:sldChg>
    </pc:docChg>
  </pc:docChgLst>
  <pc:docChgLst>
    <pc:chgData name="Juan David Martinez Vargas" userId="c632008b-f998-4b6d-b45a-5c056b487435" providerId="ADAL" clId="{0B11545F-8C7E-48DF-A09A-6A53E91D5173}"/>
    <pc:docChg chg="undo custSel addSld delSld modSld sldOrd">
      <pc:chgData name="Juan David Martinez Vargas" userId="c632008b-f998-4b6d-b45a-5c056b487435" providerId="ADAL" clId="{0B11545F-8C7E-48DF-A09A-6A53E91D5173}" dt="2023-04-10T15:11:36.303" v="609" actId="1076"/>
      <pc:docMkLst>
        <pc:docMk/>
      </pc:docMkLst>
      <pc:sldChg chg="modSp mod">
        <pc:chgData name="Juan David Martinez Vargas" userId="c632008b-f998-4b6d-b45a-5c056b487435" providerId="ADAL" clId="{0B11545F-8C7E-48DF-A09A-6A53E91D5173}" dt="2023-04-10T14:33:53.097" v="32" actId="20577"/>
        <pc:sldMkLst>
          <pc:docMk/>
          <pc:sldMk cId="0" sldId="256"/>
        </pc:sldMkLst>
        <pc:spChg chg="mod">
          <ac:chgData name="Juan David Martinez Vargas" userId="c632008b-f998-4b6d-b45a-5c056b487435" providerId="ADAL" clId="{0B11545F-8C7E-48DF-A09A-6A53E91D5173}" dt="2023-04-10T14:33:53.097" v="32" actId="20577"/>
          <ac:spMkLst>
            <pc:docMk/>
            <pc:sldMk cId="0" sldId="256"/>
            <ac:spMk id="54" creationId="{00000000-0000-0000-0000-000000000000}"/>
          </ac:spMkLst>
        </pc:spChg>
      </pc:sldChg>
      <pc:sldChg chg="delSp del mod">
        <pc:chgData name="Juan David Martinez Vargas" userId="c632008b-f998-4b6d-b45a-5c056b487435" providerId="ADAL" clId="{0B11545F-8C7E-48DF-A09A-6A53E91D5173}" dt="2023-04-10T14:34:00.173" v="34" actId="47"/>
        <pc:sldMkLst>
          <pc:docMk/>
          <pc:sldMk cId="0" sldId="257"/>
        </pc:sldMkLst>
        <pc:picChg chg="del">
          <ac:chgData name="Juan David Martinez Vargas" userId="c632008b-f998-4b6d-b45a-5c056b487435" providerId="ADAL" clId="{0B11545F-8C7E-48DF-A09A-6A53E91D5173}" dt="2023-04-10T14:33:59.165" v="33" actId="478"/>
          <ac:picMkLst>
            <pc:docMk/>
            <pc:sldMk cId="0" sldId="257"/>
            <ac:picMk id="62" creationId="{00000000-0000-0000-0000-000000000000}"/>
          </ac:picMkLst>
        </pc:picChg>
      </pc:sldChg>
      <pc:sldChg chg="addSp delSp modSp mod">
        <pc:chgData name="Juan David Martinez Vargas" userId="c632008b-f998-4b6d-b45a-5c056b487435" providerId="ADAL" clId="{0B11545F-8C7E-48DF-A09A-6A53E91D5173}" dt="2023-04-10T14:40:57.784" v="238" actId="20577"/>
        <pc:sldMkLst>
          <pc:docMk/>
          <pc:sldMk cId="0" sldId="258"/>
        </pc:sldMkLst>
        <pc:spChg chg="add del mod">
          <ac:chgData name="Juan David Martinez Vargas" userId="c632008b-f998-4b6d-b45a-5c056b487435" providerId="ADAL" clId="{0B11545F-8C7E-48DF-A09A-6A53E91D5173}" dt="2023-04-10T14:40:06.039" v="86" actId="478"/>
          <ac:spMkLst>
            <pc:docMk/>
            <pc:sldMk cId="0" sldId="258"/>
            <ac:spMk id="5" creationId="{81BE89EC-4104-4966-9BED-E74C162395FB}"/>
          </ac:spMkLst>
        </pc:spChg>
        <pc:spChg chg="add mod">
          <ac:chgData name="Juan David Martinez Vargas" userId="c632008b-f998-4b6d-b45a-5c056b487435" providerId="ADAL" clId="{0B11545F-8C7E-48DF-A09A-6A53E91D5173}" dt="2023-04-10T14:40:57.784" v="238" actId="20577"/>
          <ac:spMkLst>
            <pc:docMk/>
            <pc:sldMk cId="0" sldId="258"/>
            <ac:spMk id="6" creationId="{BE1E8256-F183-4702-AD10-1005889F6337}"/>
          </ac:spMkLst>
        </pc:spChg>
        <pc:spChg chg="mod">
          <ac:chgData name="Juan David Martinez Vargas" userId="c632008b-f998-4b6d-b45a-5c056b487435" providerId="ADAL" clId="{0B11545F-8C7E-48DF-A09A-6A53E91D5173}" dt="2023-04-10T14:34:14.734" v="35" actId="6549"/>
          <ac:spMkLst>
            <pc:docMk/>
            <pc:sldMk cId="0" sldId="258"/>
            <ac:spMk id="8" creationId="{BA24299A-EA1C-4F29-BA5F-8FDFCD667B98}"/>
          </ac:spMkLst>
        </pc:spChg>
      </pc:sldChg>
      <pc:sldChg chg="del">
        <pc:chgData name="Juan David Martinez Vargas" userId="c632008b-f998-4b6d-b45a-5c056b487435" providerId="ADAL" clId="{0B11545F-8C7E-48DF-A09A-6A53E91D5173}" dt="2023-04-10T14:34:29.069" v="42" actId="47"/>
        <pc:sldMkLst>
          <pc:docMk/>
          <pc:sldMk cId="0" sldId="259"/>
        </pc:sldMkLst>
      </pc:sldChg>
      <pc:sldChg chg="add del">
        <pc:chgData name="Juan David Martinez Vargas" userId="c632008b-f998-4b6d-b45a-5c056b487435" providerId="ADAL" clId="{0B11545F-8C7E-48DF-A09A-6A53E91D5173}" dt="2023-04-10T14:35:31.143" v="67" actId="47"/>
        <pc:sldMkLst>
          <pc:docMk/>
          <pc:sldMk cId="0" sldId="262"/>
        </pc:sldMkLst>
      </pc:sldChg>
      <pc:sldChg chg="del">
        <pc:chgData name="Juan David Martinez Vargas" userId="c632008b-f998-4b6d-b45a-5c056b487435" providerId="ADAL" clId="{0B11545F-8C7E-48DF-A09A-6A53E91D5173}" dt="2023-04-10T14:35:52.392" v="82" actId="47"/>
        <pc:sldMkLst>
          <pc:docMk/>
          <pc:sldMk cId="0" sldId="275"/>
        </pc:sldMkLst>
      </pc:sldChg>
      <pc:sldChg chg="delSp modSp del mod">
        <pc:chgData name="Juan David Martinez Vargas" userId="c632008b-f998-4b6d-b45a-5c056b487435" providerId="ADAL" clId="{0B11545F-8C7E-48DF-A09A-6A53E91D5173}" dt="2023-04-10T14:35:30.667" v="66" actId="47"/>
        <pc:sldMkLst>
          <pc:docMk/>
          <pc:sldMk cId="1201582211" sldId="276"/>
        </pc:sldMkLst>
        <pc:spChg chg="mod">
          <ac:chgData name="Juan David Martinez Vargas" userId="c632008b-f998-4b6d-b45a-5c056b487435" providerId="ADAL" clId="{0B11545F-8C7E-48DF-A09A-6A53E91D5173}" dt="2023-04-10T14:34:22.279" v="39" actId="6549"/>
          <ac:spMkLst>
            <pc:docMk/>
            <pc:sldMk cId="1201582211" sldId="276"/>
            <ac:spMk id="19" creationId="{3FE4923B-8F99-4C33-B289-8DDC7BCAD348}"/>
          </ac:spMkLst>
        </pc:spChg>
        <pc:spChg chg="del">
          <ac:chgData name="Juan David Martinez Vargas" userId="c632008b-f998-4b6d-b45a-5c056b487435" providerId="ADAL" clId="{0B11545F-8C7E-48DF-A09A-6A53E91D5173}" dt="2023-04-10T14:34:25.485" v="40" actId="478"/>
          <ac:spMkLst>
            <pc:docMk/>
            <pc:sldMk cId="1201582211" sldId="276"/>
            <ac:spMk id="21" creationId="{7D7F43A6-2FB4-4D68-B870-5D276AF7428C}"/>
          </ac:spMkLst>
        </pc:spChg>
        <pc:picChg chg="del">
          <ac:chgData name="Juan David Martinez Vargas" userId="c632008b-f998-4b6d-b45a-5c056b487435" providerId="ADAL" clId="{0B11545F-8C7E-48DF-A09A-6A53E91D5173}" dt="2023-04-10T14:34:20.412" v="36" actId="478"/>
          <ac:picMkLst>
            <pc:docMk/>
            <pc:sldMk cId="1201582211" sldId="276"/>
            <ac:picMk id="18" creationId="{8D7F09BA-99CA-4622-A873-AEC1418A6AB9}"/>
          </ac:picMkLst>
        </pc:picChg>
        <pc:picChg chg="del mod">
          <ac:chgData name="Juan David Martinez Vargas" userId="c632008b-f998-4b6d-b45a-5c056b487435" providerId="ADAL" clId="{0B11545F-8C7E-48DF-A09A-6A53E91D5173}" dt="2023-04-10T14:34:21.804" v="38" actId="478"/>
          <ac:picMkLst>
            <pc:docMk/>
            <pc:sldMk cId="1201582211" sldId="276"/>
            <ac:picMk id="20" creationId="{B235F239-2520-4A75-8BDA-8B0875DEC7A5}"/>
          </ac:picMkLst>
        </pc:picChg>
      </pc:sldChg>
      <pc:sldChg chg="del">
        <pc:chgData name="Juan David Martinez Vargas" userId="c632008b-f998-4b6d-b45a-5c056b487435" providerId="ADAL" clId="{0B11545F-8C7E-48DF-A09A-6A53E91D5173}" dt="2023-04-10T14:34:28.152" v="41" actId="47"/>
        <pc:sldMkLst>
          <pc:docMk/>
          <pc:sldMk cId="2824159218" sldId="278"/>
        </pc:sldMkLst>
      </pc:sldChg>
      <pc:sldChg chg="del">
        <pc:chgData name="Juan David Martinez Vargas" userId="c632008b-f998-4b6d-b45a-5c056b487435" providerId="ADAL" clId="{0B11545F-8C7E-48DF-A09A-6A53E91D5173}" dt="2023-04-10T14:34:30.194" v="43" actId="47"/>
        <pc:sldMkLst>
          <pc:docMk/>
          <pc:sldMk cId="3880043278" sldId="279"/>
        </pc:sldMkLst>
      </pc:sldChg>
      <pc:sldChg chg="add del">
        <pc:chgData name="Juan David Martinez Vargas" userId="c632008b-f998-4b6d-b45a-5c056b487435" providerId="ADAL" clId="{0B11545F-8C7E-48DF-A09A-6A53E91D5173}" dt="2023-04-10T14:35:31.799" v="68" actId="47"/>
        <pc:sldMkLst>
          <pc:docMk/>
          <pc:sldMk cId="1249848284" sldId="280"/>
        </pc:sldMkLst>
      </pc:sldChg>
      <pc:sldChg chg="add del">
        <pc:chgData name="Juan David Martinez Vargas" userId="c632008b-f998-4b6d-b45a-5c056b487435" providerId="ADAL" clId="{0B11545F-8C7E-48DF-A09A-6A53E91D5173}" dt="2023-04-10T14:35:32.368" v="69" actId="47"/>
        <pc:sldMkLst>
          <pc:docMk/>
          <pc:sldMk cId="2092079669" sldId="281"/>
        </pc:sldMkLst>
      </pc:sldChg>
      <pc:sldChg chg="add del">
        <pc:chgData name="Juan David Martinez Vargas" userId="c632008b-f998-4b6d-b45a-5c056b487435" providerId="ADAL" clId="{0B11545F-8C7E-48DF-A09A-6A53E91D5173}" dt="2023-04-10T14:35:32.833" v="70" actId="47"/>
        <pc:sldMkLst>
          <pc:docMk/>
          <pc:sldMk cId="3931813387" sldId="282"/>
        </pc:sldMkLst>
      </pc:sldChg>
      <pc:sldChg chg="add del">
        <pc:chgData name="Juan David Martinez Vargas" userId="c632008b-f998-4b6d-b45a-5c056b487435" providerId="ADAL" clId="{0B11545F-8C7E-48DF-A09A-6A53E91D5173}" dt="2023-04-10T14:35:33.371" v="71" actId="47"/>
        <pc:sldMkLst>
          <pc:docMk/>
          <pc:sldMk cId="1235020855" sldId="283"/>
        </pc:sldMkLst>
      </pc:sldChg>
      <pc:sldChg chg="del">
        <pc:chgData name="Juan David Martinez Vargas" userId="c632008b-f998-4b6d-b45a-5c056b487435" providerId="ADAL" clId="{0B11545F-8C7E-48DF-A09A-6A53E91D5173}" dt="2023-04-10T14:34:32.277" v="45" actId="47"/>
        <pc:sldMkLst>
          <pc:docMk/>
          <pc:sldMk cId="1324622927" sldId="284"/>
        </pc:sldMkLst>
      </pc:sldChg>
      <pc:sldChg chg="del">
        <pc:chgData name="Juan David Martinez Vargas" userId="c632008b-f998-4b6d-b45a-5c056b487435" providerId="ADAL" clId="{0B11545F-8C7E-48DF-A09A-6A53E91D5173}" dt="2023-04-10T14:34:31.367" v="44" actId="47"/>
        <pc:sldMkLst>
          <pc:docMk/>
          <pc:sldMk cId="3226599981" sldId="285"/>
        </pc:sldMkLst>
      </pc:sldChg>
      <pc:sldChg chg="del">
        <pc:chgData name="Juan David Martinez Vargas" userId="c632008b-f998-4b6d-b45a-5c056b487435" providerId="ADAL" clId="{0B11545F-8C7E-48DF-A09A-6A53E91D5173}" dt="2023-04-10T14:34:33.108" v="46" actId="47"/>
        <pc:sldMkLst>
          <pc:docMk/>
          <pc:sldMk cId="3905932879" sldId="286"/>
        </pc:sldMkLst>
      </pc:sldChg>
      <pc:sldChg chg="del">
        <pc:chgData name="Juan David Martinez Vargas" userId="c632008b-f998-4b6d-b45a-5c056b487435" providerId="ADAL" clId="{0B11545F-8C7E-48DF-A09A-6A53E91D5173}" dt="2023-04-10T14:34:34.353" v="47" actId="47"/>
        <pc:sldMkLst>
          <pc:docMk/>
          <pc:sldMk cId="2842730374" sldId="287"/>
        </pc:sldMkLst>
      </pc:sldChg>
      <pc:sldChg chg="add del">
        <pc:chgData name="Juan David Martinez Vargas" userId="c632008b-f998-4b6d-b45a-5c056b487435" providerId="ADAL" clId="{0B11545F-8C7E-48DF-A09A-6A53E91D5173}" dt="2023-04-10T14:35:33.861" v="72" actId="47"/>
        <pc:sldMkLst>
          <pc:docMk/>
          <pc:sldMk cId="2230158311" sldId="288"/>
        </pc:sldMkLst>
      </pc:sldChg>
      <pc:sldChg chg="del">
        <pc:chgData name="Juan David Martinez Vargas" userId="c632008b-f998-4b6d-b45a-5c056b487435" providerId="ADAL" clId="{0B11545F-8C7E-48DF-A09A-6A53E91D5173}" dt="2023-04-10T14:35:45.488" v="79" actId="47"/>
        <pc:sldMkLst>
          <pc:docMk/>
          <pc:sldMk cId="3803235194" sldId="289"/>
        </pc:sldMkLst>
      </pc:sldChg>
      <pc:sldChg chg="ord">
        <pc:chgData name="Juan David Martinez Vargas" userId="c632008b-f998-4b6d-b45a-5c056b487435" providerId="ADAL" clId="{0B11545F-8C7E-48DF-A09A-6A53E91D5173}" dt="2023-04-10T14:35:24.304" v="59" actId="20578"/>
        <pc:sldMkLst>
          <pc:docMk/>
          <pc:sldMk cId="3838156777" sldId="290"/>
        </pc:sldMkLst>
      </pc:sldChg>
      <pc:sldChg chg="addSp modSp new mod">
        <pc:chgData name="Juan David Martinez Vargas" userId="c632008b-f998-4b6d-b45a-5c056b487435" providerId="ADAL" clId="{0B11545F-8C7E-48DF-A09A-6A53E91D5173}" dt="2023-04-10T15:11:36.303" v="609" actId="1076"/>
        <pc:sldMkLst>
          <pc:docMk/>
          <pc:sldMk cId="1495809252" sldId="291"/>
        </pc:sldMkLst>
        <pc:spChg chg="add mod">
          <ac:chgData name="Juan David Martinez Vargas" userId="c632008b-f998-4b6d-b45a-5c056b487435" providerId="ADAL" clId="{0B11545F-8C7E-48DF-A09A-6A53E91D5173}" dt="2023-04-10T14:41:13.539" v="263" actId="20577"/>
          <ac:spMkLst>
            <pc:docMk/>
            <pc:sldMk cId="1495809252" sldId="291"/>
            <ac:spMk id="2" creationId="{4605F771-0EAA-4EA8-A350-86155D9EE000}"/>
          </ac:spMkLst>
        </pc:spChg>
        <pc:spChg chg="add mod">
          <ac:chgData name="Juan David Martinez Vargas" userId="c632008b-f998-4b6d-b45a-5c056b487435" providerId="ADAL" clId="{0B11545F-8C7E-48DF-A09A-6A53E91D5173}" dt="2023-04-10T15:11:36.303" v="609" actId="1076"/>
          <ac:spMkLst>
            <pc:docMk/>
            <pc:sldMk cId="1495809252" sldId="291"/>
            <ac:spMk id="3" creationId="{759FC1B4-C05E-4456-A7DB-1AC4AEE81C9A}"/>
          </ac:spMkLst>
        </pc:spChg>
      </pc:sldChg>
      <pc:sldChg chg="del">
        <pc:chgData name="Juan David Martinez Vargas" userId="c632008b-f998-4b6d-b45a-5c056b487435" providerId="ADAL" clId="{0B11545F-8C7E-48DF-A09A-6A53E91D5173}" dt="2023-04-10T14:35:40.096" v="73" actId="47"/>
        <pc:sldMkLst>
          <pc:docMk/>
          <pc:sldMk cId="3927126726" sldId="291"/>
        </pc:sldMkLst>
      </pc:sldChg>
      <pc:sldChg chg="del">
        <pc:chgData name="Juan David Martinez Vargas" userId="c632008b-f998-4b6d-b45a-5c056b487435" providerId="ADAL" clId="{0B11545F-8C7E-48DF-A09A-6A53E91D5173}" dt="2023-04-10T14:35:41.855" v="74" actId="47"/>
        <pc:sldMkLst>
          <pc:docMk/>
          <pc:sldMk cId="2849489137" sldId="292"/>
        </pc:sldMkLst>
      </pc:sldChg>
      <pc:sldChg chg="new">
        <pc:chgData name="Juan David Martinez Vargas" userId="c632008b-f998-4b6d-b45a-5c056b487435" providerId="ADAL" clId="{0B11545F-8C7E-48DF-A09A-6A53E91D5173}" dt="2023-04-10T14:55:17.790" v="608" actId="680"/>
        <pc:sldMkLst>
          <pc:docMk/>
          <pc:sldMk cId="3968079548" sldId="292"/>
        </pc:sldMkLst>
      </pc:sldChg>
      <pc:sldChg chg="del">
        <pc:chgData name="Juan David Martinez Vargas" userId="c632008b-f998-4b6d-b45a-5c056b487435" providerId="ADAL" clId="{0B11545F-8C7E-48DF-A09A-6A53E91D5173}" dt="2023-04-10T14:35:42.634" v="75" actId="47"/>
        <pc:sldMkLst>
          <pc:docMk/>
          <pc:sldMk cId="8628724" sldId="294"/>
        </pc:sldMkLst>
      </pc:sldChg>
      <pc:sldChg chg="del">
        <pc:chgData name="Juan David Martinez Vargas" userId="c632008b-f998-4b6d-b45a-5c056b487435" providerId="ADAL" clId="{0B11545F-8C7E-48DF-A09A-6A53E91D5173}" dt="2023-04-10T14:35:43.501" v="76" actId="47"/>
        <pc:sldMkLst>
          <pc:docMk/>
          <pc:sldMk cId="2902015934" sldId="295"/>
        </pc:sldMkLst>
      </pc:sldChg>
      <pc:sldChg chg="del">
        <pc:chgData name="Juan David Martinez Vargas" userId="c632008b-f998-4b6d-b45a-5c056b487435" providerId="ADAL" clId="{0B11545F-8C7E-48DF-A09A-6A53E91D5173}" dt="2023-04-10T14:35:44.239" v="77" actId="47"/>
        <pc:sldMkLst>
          <pc:docMk/>
          <pc:sldMk cId="3413817976" sldId="296"/>
        </pc:sldMkLst>
      </pc:sldChg>
      <pc:sldChg chg="del">
        <pc:chgData name="Juan David Martinez Vargas" userId="c632008b-f998-4b6d-b45a-5c056b487435" providerId="ADAL" clId="{0B11545F-8C7E-48DF-A09A-6A53E91D5173}" dt="2023-04-10T14:35:44.823" v="78" actId="47"/>
        <pc:sldMkLst>
          <pc:docMk/>
          <pc:sldMk cId="2570263141" sldId="297"/>
        </pc:sldMkLst>
      </pc:sldChg>
      <pc:sldChg chg="del">
        <pc:chgData name="Juan David Martinez Vargas" userId="c632008b-f998-4b6d-b45a-5c056b487435" providerId="ADAL" clId="{0B11545F-8C7E-48DF-A09A-6A53E91D5173}" dt="2023-04-10T14:35:47.727" v="80" actId="47"/>
        <pc:sldMkLst>
          <pc:docMk/>
          <pc:sldMk cId="835834218" sldId="298"/>
        </pc:sldMkLst>
      </pc:sldChg>
      <pc:sldChg chg="del">
        <pc:chgData name="Juan David Martinez Vargas" userId="c632008b-f998-4b6d-b45a-5c056b487435" providerId="ADAL" clId="{0B11545F-8C7E-48DF-A09A-6A53E91D5173}" dt="2023-04-10T14:35:50.193" v="81" actId="47"/>
        <pc:sldMkLst>
          <pc:docMk/>
          <pc:sldMk cId="2261657061" sldId="299"/>
        </pc:sldMkLst>
      </pc:sldChg>
    </pc:docChg>
  </pc:docChgLst>
  <pc:docChgLst>
    <pc:chgData name="JUAN DAVID MARTINEZ VARGAS" userId="c632008b-f998-4b6d-b45a-5c056b487435" providerId="ADAL" clId="{4B293131-8BF4-425E-8F9D-60BC5B67ED28}"/>
    <pc:docChg chg="undo custSel addSld delSld modSld sldOrd">
      <pc:chgData name="JUAN DAVID MARTINEZ VARGAS" userId="c632008b-f998-4b6d-b45a-5c056b487435" providerId="ADAL" clId="{4B293131-8BF4-425E-8F9D-60BC5B67ED28}" dt="2023-03-27T17:32:31.414" v="5341" actId="2711"/>
      <pc:docMkLst>
        <pc:docMk/>
      </pc:docMkLst>
      <pc:sldChg chg="modSp mod">
        <pc:chgData name="JUAN DAVID MARTINEZ VARGAS" userId="c632008b-f998-4b6d-b45a-5c056b487435" providerId="ADAL" clId="{4B293131-8BF4-425E-8F9D-60BC5B67ED28}" dt="2023-03-27T14:27:07.608" v="0" actId="20577"/>
        <pc:sldMkLst>
          <pc:docMk/>
          <pc:sldMk cId="0" sldId="256"/>
        </pc:sldMkLst>
        <pc:spChg chg="mod">
          <ac:chgData name="JUAN DAVID MARTINEZ VARGAS" userId="c632008b-f998-4b6d-b45a-5c056b487435" providerId="ADAL" clId="{4B293131-8BF4-425E-8F9D-60BC5B67ED28}" dt="2023-03-27T14:27:07.608" v="0" actId="20577"/>
          <ac:spMkLst>
            <pc:docMk/>
            <pc:sldMk cId="0" sldId="256"/>
            <ac:spMk id="54" creationId="{00000000-0000-0000-0000-000000000000}"/>
          </ac:spMkLst>
        </pc:spChg>
      </pc:sldChg>
      <pc:sldChg chg="modSp mod">
        <pc:chgData name="JUAN DAVID MARTINEZ VARGAS" userId="c632008b-f998-4b6d-b45a-5c056b487435" providerId="ADAL" clId="{4B293131-8BF4-425E-8F9D-60BC5B67ED28}" dt="2023-03-27T14:28:43.020" v="187" actId="122"/>
        <pc:sldMkLst>
          <pc:docMk/>
          <pc:sldMk cId="0" sldId="257"/>
        </pc:sldMkLst>
        <pc:spChg chg="mod">
          <ac:chgData name="JUAN DAVID MARTINEZ VARGAS" userId="c632008b-f998-4b6d-b45a-5c056b487435" providerId="ADAL" clId="{4B293131-8BF4-425E-8F9D-60BC5B67ED28}" dt="2023-03-27T14:28:43.020" v="187" actId="122"/>
          <ac:spMkLst>
            <pc:docMk/>
            <pc:sldMk cId="0" sldId="257"/>
            <ac:spMk id="60" creationId="{00000000-0000-0000-0000-000000000000}"/>
          </ac:spMkLst>
        </pc:spChg>
      </pc:sldChg>
      <pc:sldChg chg="addSp delSp modSp mod">
        <pc:chgData name="JUAN DAVID MARTINEZ VARGAS" userId="c632008b-f998-4b6d-b45a-5c056b487435" providerId="ADAL" clId="{4B293131-8BF4-425E-8F9D-60BC5B67ED28}" dt="2023-03-27T15:21:17.713" v="1403" actId="2711"/>
        <pc:sldMkLst>
          <pc:docMk/>
          <pc:sldMk cId="0" sldId="258"/>
        </pc:sldMkLst>
        <pc:spChg chg="add del mod">
          <ac:chgData name="JUAN DAVID MARTINEZ VARGAS" userId="c632008b-f998-4b6d-b45a-5c056b487435" providerId="ADAL" clId="{4B293131-8BF4-425E-8F9D-60BC5B67ED28}" dt="2023-03-27T14:31:46.762" v="196" actId="478"/>
          <ac:spMkLst>
            <pc:docMk/>
            <pc:sldMk cId="0" sldId="258"/>
            <ac:spMk id="3" creationId="{0A4D0EA1-D552-4481-928C-646C41C75259}"/>
          </ac:spMkLst>
        </pc:spChg>
        <pc:spChg chg="add del mod">
          <ac:chgData name="JUAN DAVID MARTINEZ VARGAS" userId="c632008b-f998-4b6d-b45a-5c056b487435" providerId="ADAL" clId="{4B293131-8BF4-425E-8F9D-60BC5B67ED28}" dt="2023-03-27T14:31:48.317" v="197" actId="478"/>
          <ac:spMkLst>
            <pc:docMk/>
            <pc:sldMk cId="0" sldId="258"/>
            <ac:spMk id="5" creationId="{3A58824A-5C15-470F-90F1-0B8B2FEE3029}"/>
          </ac:spMkLst>
        </pc:spChg>
        <pc:spChg chg="add mod">
          <ac:chgData name="JUAN DAVID MARTINEZ VARGAS" userId="c632008b-f998-4b6d-b45a-5c056b487435" providerId="ADAL" clId="{4B293131-8BF4-425E-8F9D-60BC5B67ED28}" dt="2023-03-27T15:21:17.713" v="1403" actId="2711"/>
          <ac:spMkLst>
            <pc:docMk/>
            <pc:sldMk cId="0" sldId="258"/>
            <ac:spMk id="8" creationId="{BA24299A-EA1C-4F29-BA5F-8FDFCD667B98}"/>
          </ac:spMkLst>
        </pc:spChg>
        <pc:spChg chg="add mod">
          <ac:chgData name="JUAN DAVID MARTINEZ VARGAS" userId="c632008b-f998-4b6d-b45a-5c056b487435" providerId="ADAL" clId="{4B293131-8BF4-425E-8F9D-60BC5B67ED28}" dt="2023-03-27T14:56:12.385" v="927" actId="207"/>
          <ac:spMkLst>
            <pc:docMk/>
            <pc:sldMk cId="0" sldId="258"/>
            <ac:spMk id="9" creationId="{2FE9A2D9-99EF-42F3-A347-932B2024A277}"/>
          </ac:spMkLst>
        </pc:spChg>
        <pc:spChg chg="del mod">
          <ac:chgData name="JUAN DAVID MARTINEZ VARGAS" userId="c632008b-f998-4b6d-b45a-5c056b487435" providerId="ADAL" clId="{4B293131-8BF4-425E-8F9D-60BC5B67ED28}" dt="2023-03-27T14:31:43.756" v="194" actId="478"/>
          <ac:spMkLst>
            <pc:docMk/>
            <pc:sldMk cId="0" sldId="258"/>
            <ac:spMk id="67" creationId="{00000000-0000-0000-0000-000000000000}"/>
          </ac:spMkLst>
        </pc:spChg>
        <pc:spChg chg="del">
          <ac:chgData name="JUAN DAVID MARTINEZ VARGAS" userId="c632008b-f998-4b6d-b45a-5c056b487435" providerId="ADAL" clId="{4B293131-8BF4-425E-8F9D-60BC5B67ED28}" dt="2023-03-27T14:31:45.111" v="195" actId="478"/>
          <ac:spMkLst>
            <pc:docMk/>
            <pc:sldMk cId="0" sldId="258"/>
            <ac:spMk id="68" creationId="{00000000-0000-0000-0000-000000000000}"/>
          </ac:spMkLst>
        </pc:spChg>
      </pc:sldChg>
      <pc:sldChg chg="addSp modSp mod">
        <pc:chgData name="JUAN DAVID MARTINEZ VARGAS" userId="c632008b-f998-4b6d-b45a-5c056b487435" providerId="ADAL" clId="{4B293131-8BF4-425E-8F9D-60BC5B67ED28}" dt="2023-03-27T15:22:31.407" v="1413" actId="2711"/>
        <pc:sldMkLst>
          <pc:docMk/>
          <pc:sldMk cId="0" sldId="259"/>
        </pc:sldMkLst>
        <pc:spChg chg="mod">
          <ac:chgData name="JUAN DAVID MARTINEZ VARGAS" userId="c632008b-f998-4b6d-b45a-5c056b487435" providerId="ADAL" clId="{4B293131-8BF4-425E-8F9D-60BC5B67ED28}" dt="2023-03-27T15:22:31.407" v="1413" actId="2711"/>
          <ac:spMkLst>
            <pc:docMk/>
            <pc:sldMk cId="0" sldId="259"/>
            <ac:spMk id="3" creationId="{EF4DFC0C-CFDC-B593-C990-1F34B3191F05}"/>
          </ac:spMkLst>
        </pc:spChg>
        <pc:spChg chg="add mod">
          <ac:chgData name="JUAN DAVID MARTINEZ VARGAS" userId="c632008b-f998-4b6d-b45a-5c056b487435" providerId="ADAL" clId="{4B293131-8BF4-425E-8F9D-60BC5B67ED28}" dt="2023-03-27T15:00:48.882" v="999" actId="20577"/>
          <ac:spMkLst>
            <pc:docMk/>
            <pc:sldMk cId="0" sldId="259"/>
            <ac:spMk id="17" creationId="{DEECA403-5EDD-4539-88AA-4D2074687428}"/>
          </ac:spMkLst>
        </pc:spChg>
        <pc:spChg chg="mod">
          <ac:chgData name="JUAN DAVID MARTINEZ VARGAS" userId="c632008b-f998-4b6d-b45a-5c056b487435" providerId="ADAL" clId="{4B293131-8BF4-425E-8F9D-60BC5B67ED28}" dt="2023-03-27T15:22:14.329" v="1411" actId="1076"/>
          <ac:spMkLst>
            <pc:docMk/>
            <pc:sldMk cId="0" sldId="259"/>
            <ac:spMk id="78" creationId="{00000000-0000-0000-0000-000000000000}"/>
          </ac:spMkLst>
        </pc:spChg>
        <pc:spChg chg="mod">
          <ac:chgData name="JUAN DAVID MARTINEZ VARGAS" userId="c632008b-f998-4b6d-b45a-5c056b487435" providerId="ADAL" clId="{4B293131-8BF4-425E-8F9D-60BC5B67ED28}" dt="2023-03-27T15:22:17.654" v="1412" actId="1076"/>
          <ac:spMkLst>
            <pc:docMk/>
            <pc:sldMk cId="0" sldId="259"/>
            <ac:spMk id="81" creationId="{00000000-0000-0000-0000-000000000000}"/>
          </ac:spMkLst>
        </pc:spChg>
        <pc:spChg chg="mod">
          <ac:chgData name="JUAN DAVID MARTINEZ VARGAS" userId="c632008b-f998-4b6d-b45a-5c056b487435" providerId="ADAL" clId="{4B293131-8BF4-425E-8F9D-60BC5B67ED28}" dt="2023-03-27T15:22:12.160" v="1409" actId="14100"/>
          <ac:spMkLst>
            <pc:docMk/>
            <pc:sldMk cId="0" sldId="259"/>
            <ac:spMk id="82" creationId="{00000000-0000-0000-0000-000000000000}"/>
          </ac:spMkLst>
        </pc:spChg>
        <pc:spChg chg="mod">
          <ac:chgData name="JUAN DAVID MARTINEZ VARGAS" userId="c632008b-f998-4b6d-b45a-5c056b487435" providerId="ADAL" clId="{4B293131-8BF4-425E-8F9D-60BC5B67ED28}" dt="2023-03-27T15:22:12.160" v="1409" actId="14100"/>
          <ac:spMkLst>
            <pc:docMk/>
            <pc:sldMk cId="0" sldId="259"/>
            <ac:spMk id="83" creationId="{00000000-0000-0000-0000-000000000000}"/>
          </ac:spMkLst>
        </pc:spChg>
        <pc:spChg chg="mod">
          <ac:chgData name="JUAN DAVID MARTINEZ VARGAS" userId="c632008b-f998-4b6d-b45a-5c056b487435" providerId="ADAL" clId="{4B293131-8BF4-425E-8F9D-60BC5B67ED28}" dt="2023-03-27T15:22:12.160" v="1409" actId="14100"/>
          <ac:spMkLst>
            <pc:docMk/>
            <pc:sldMk cId="0" sldId="259"/>
            <ac:spMk id="84" creationId="{00000000-0000-0000-0000-000000000000}"/>
          </ac:spMkLst>
        </pc:spChg>
        <pc:spChg chg="mod">
          <ac:chgData name="JUAN DAVID MARTINEZ VARGAS" userId="c632008b-f998-4b6d-b45a-5c056b487435" providerId="ADAL" clId="{4B293131-8BF4-425E-8F9D-60BC5B67ED28}" dt="2023-03-27T15:22:12.160" v="1409" actId="14100"/>
          <ac:spMkLst>
            <pc:docMk/>
            <pc:sldMk cId="0" sldId="259"/>
            <ac:spMk id="85" creationId="{00000000-0000-0000-0000-000000000000}"/>
          </ac:spMkLst>
        </pc:spChg>
        <pc:spChg chg="mod">
          <ac:chgData name="JUAN DAVID MARTINEZ VARGAS" userId="c632008b-f998-4b6d-b45a-5c056b487435" providerId="ADAL" clId="{4B293131-8BF4-425E-8F9D-60BC5B67ED28}" dt="2023-03-27T15:22:12.160" v="1409" actId="14100"/>
          <ac:spMkLst>
            <pc:docMk/>
            <pc:sldMk cId="0" sldId="259"/>
            <ac:spMk id="86" creationId="{00000000-0000-0000-0000-000000000000}"/>
          </ac:spMkLst>
        </pc:spChg>
        <pc:spChg chg="mod">
          <ac:chgData name="JUAN DAVID MARTINEZ VARGAS" userId="c632008b-f998-4b6d-b45a-5c056b487435" providerId="ADAL" clId="{4B293131-8BF4-425E-8F9D-60BC5B67ED28}" dt="2023-03-27T15:22:12.160" v="1409" actId="14100"/>
          <ac:spMkLst>
            <pc:docMk/>
            <pc:sldMk cId="0" sldId="259"/>
            <ac:spMk id="87" creationId="{00000000-0000-0000-0000-000000000000}"/>
          </ac:spMkLst>
        </pc:spChg>
        <pc:spChg chg="mod">
          <ac:chgData name="JUAN DAVID MARTINEZ VARGAS" userId="c632008b-f998-4b6d-b45a-5c056b487435" providerId="ADAL" clId="{4B293131-8BF4-425E-8F9D-60BC5B67ED28}" dt="2023-03-27T15:22:12.160" v="1409" actId="14100"/>
          <ac:spMkLst>
            <pc:docMk/>
            <pc:sldMk cId="0" sldId="259"/>
            <ac:spMk id="88" creationId="{00000000-0000-0000-0000-000000000000}"/>
          </ac:spMkLst>
        </pc:spChg>
        <pc:grpChg chg="mod">
          <ac:chgData name="JUAN DAVID MARTINEZ VARGAS" userId="c632008b-f998-4b6d-b45a-5c056b487435" providerId="ADAL" clId="{4B293131-8BF4-425E-8F9D-60BC5B67ED28}" dt="2023-03-27T15:01:56.328" v="1034" actId="14100"/>
          <ac:grpSpMkLst>
            <pc:docMk/>
            <pc:sldMk cId="0" sldId="259"/>
            <ac:grpSpMk id="77" creationId="{00000000-0000-0000-0000-000000000000}"/>
          </ac:grpSpMkLst>
        </pc:grpChg>
      </pc:sldChg>
      <pc:sldChg chg="del">
        <pc:chgData name="JUAN DAVID MARTINEZ VARGAS" userId="c632008b-f998-4b6d-b45a-5c056b487435" providerId="ADAL" clId="{4B293131-8BF4-425E-8F9D-60BC5B67ED28}" dt="2023-03-27T14:31:59.851" v="199" actId="47"/>
        <pc:sldMkLst>
          <pc:docMk/>
          <pc:sldMk cId="0" sldId="260"/>
        </pc:sldMkLst>
      </pc:sldChg>
      <pc:sldChg chg="del">
        <pc:chgData name="JUAN DAVID MARTINEZ VARGAS" userId="c632008b-f998-4b6d-b45a-5c056b487435" providerId="ADAL" clId="{4B293131-8BF4-425E-8F9D-60BC5B67ED28}" dt="2023-03-27T14:32:07.093" v="200" actId="47"/>
        <pc:sldMkLst>
          <pc:docMk/>
          <pc:sldMk cId="0" sldId="261"/>
        </pc:sldMkLst>
      </pc:sldChg>
      <pc:sldChg chg="addSp modSp mod">
        <pc:chgData name="JUAN DAVID MARTINEZ VARGAS" userId="c632008b-f998-4b6d-b45a-5c056b487435" providerId="ADAL" clId="{4B293131-8BF4-425E-8F9D-60BC5B67ED28}" dt="2023-03-27T15:20:54.076" v="1402" actId="20577"/>
        <pc:sldMkLst>
          <pc:docMk/>
          <pc:sldMk cId="0" sldId="262"/>
        </pc:sldMkLst>
        <pc:spChg chg="add mod">
          <ac:chgData name="JUAN DAVID MARTINEZ VARGAS" userId="c632008b-f998-4b6d-b45a-5c056b487435" providerId="ADAL" clId="{4B293131-8BF4-425E-8F9D-60BC5B67ED28}" dt="2023-03-27T15:20:54.076" v="1402" actId="20577"/>
          <ac:spMkLst>
            <pc:docMk/>
            <pc:sldMk cId="0" sldId="262"/>
            <ac:spMk id="23" creationId="{40DE5761-A914-401A-99B2-7A87C086DDB6}"/>
          </ac:spMkLst>
        </pc:spChg>
      </pc:sldChg>
      <pc:sldChg chg="addSp modSp del">
        <pc:chgData name="JUAN DAVID MARTINEZ VARGAS" userId="c632008b-f998-4b6d-b45a-5c056b487435" providerId="ADAL" clId="{4B293131-8BF4-425E-8F9D-60BC5B67ED28}" dt="2023-03-27T15:23:35.688" v="1419" actId="47"/>
        <pc:sldMkLst>
          <pc:docMk/>
          <pc:sldMk cId="0" sldId="263"/>
        </pc:sldMkLst>
        <pc:spChg chg="add mod">
          <ac:chgData name="JUAN DAVID MARTINEZ VARGAS" userId="c632008b-f998-4b6d-b45a-5c056b487435" providerId="ADAL" clId="{4B293131-8BF4-425E-8F9D-60BC5B67ED28}" dt="2023-03-27T15:23:10.575" v="1416"/>
          <ac:spMkLst>
            <pc:docMk/>
            <pc:sldMk cId="0" sldId="263"/>
            <ac:spMk id="20" creationId="{202B899D-465D-4264-B60E-4F08C0BBDE5B}"/>
          </ac:spMkLst>
        </pc:spChg>
      </pc:sldChg>
      <pc:sldChg chg="addSp delSp modSp del mod">
        <pc:chgData name="JUAN DAVID MARTINEZ VARGAS" userId="c632008b-f998-4b6d-b45a-5c056b487435" providerId="ADAL" clId="{4B293131-8BF4-425E-8F9D-60BC5B67ED28}" dt="2023-03-27T16:18:15.681" v="1707" actId="47"/>
        <pc:sldMkLst>
          <pc:docMk/>
          <pc:sldMk cId="0" sldId="264"/>
        </pc:sldMkLst>
        <pc:spChg chg="del">
          <ac:chgData name="JUAN DAVID MARTINEZ VARGAS" userId="c632008b-f998-4b6d-b45a-5c056b487435" providerId="ADAL" clId="{4B293131-8BF4-425E-8F9D-60BC5B67ED28}" dt="2023-03-27T14:35:59.133" v="453" actId="478"/>
          <ac:spMkLst>
            <pc:docMk/>
            <pc:sldMk cId="0" sldId="264"/>
            <ac:spMk id="2" creationId="{49CDD844-20DD-5CDE-D6CE-1706228B3B62}"/>
          </ac:spMkLst>
        </pc:spChg>
        <pc:spChg chg="add mod">
          <ac:chgData name="JUAN DAVID MARTINEZ VARGAS" userId="c632008b-f998-4b6d-b45a-5c056b487435" providerId="ADAL" clId="{4B293131-8BF4-425E-8F9D-60BC5B67ED28}" dt="2023-03-27T16:12:31.776" v="1442"/>
          <ac:spMkLst>
            <pc:docMk/>
            <pc:sldMk cId="0" sldId="264"/>
            <ac:spMk id="8" creationId="{79A74BC5-DF84-4F12-9683-90C752F987FF}"/>
          </ac:spMkLst>
        </pc:spChg>
        <pc:spChg chg="del">
          <ac:chgData name="JUAN DAVID MARTINEZ VARGAS" userId="c632008b-f998-4b6d-b45a-5c056b487435" providerId="ADAL" clId="{4B293131-8BF4-425E-8F9D-60BC5B67ED28}" dt="2023-03-27T14:36:38.509" v="468" actId="478"/>
          <ac:spMkLst>
            <pc:docMk/>
            <pc:sldMk cId="0" sldId="264"/>
            <ac:spMk id="175" creationId="{00000000-0000-0000-0000-000000000000}"/>
          </ac:spMkLst>
        </pc:spChg>
        <pc:spChg chg="del">
          <ac:chgData name="JUAN DAVID MARTINEZ VARGAS" userId="c632008b-f998-4b6d-b45a-5c056b487435" providerId="ADAL" clId="{4B293131-8BF4-425E-8F9D-60BC5B67ED28}" dt="2023-03-27T14:36:39.997" v="469" actId="478"/>
          <ac:spMkLst>
            <pc:docMk/>
            <pc:sldMk cId="0" sldId="264"/>
            <ac:spMk id="176" creationId="{00000000-0000-0000-0000-000000000000}"/>
          </ac:spMkLst>
        </pc:spChg>
        <pc:spChg chg="del mod">
          <ac:chgData name="JUAN DAVID MARTINEZ VARGAS" userId="c632008b-f998-4b6d-b45a-5c056b487435" providerId="ADAL" clId="{4B293131-8BF4-425E-8F9D-60BC5B67ED28}" dt="2023-03-27T14:36:37.778" v="467" actId="478"/>
          <ac:spMkLst>
            <pc:docMk/>
            <pc:sldMk cId="0" sldId="264"/>
            <ac:spMk id="177" creationId="{00000000-0000-0000-0000-000000000000}"/>
          </ac:spMkLst>
        </pc:spChg>
        <pc:picChg chg="del">
          <ac:chgData name="JUAN DAVID MARTINEZ VARGAS" userId="c632008b-f998-4b6d-b45a-5c056b487435" providerId="ADAL" clId="{4B293131-8BF4-425E-8F9D-60BC5B67ED28}" dt="2023-03-27T14:36:34.775" v="465" actId="478"/>
          <ac:picMkLst>
            <pc:docMk/>
            <pc:sldMk cId="0" sldId="264"/>
            <ac:picMk id="173" creationId="{00000000-0000-0000-0000-000000000000}"/>
          </ac:picMkLst>
        </pc:picChg>
      </pc:sldChg>
      <pc:sldChg chg="del">
        <pc:chgData name="JUAN DAVID MARTINEZ VARGAS" userId="c632008b-f998-4b6d-b45a-5c056b487435" providerId="ADAL" clId="{4B293131-8BF4-425E-8F9D-60BC5B67ED28}" dt="2023-03-27T14:36:02.593" v="454" actId="47"/>
        <pc:sldMkLst>
          <pc:docMk/>
          <pc:sldMk cId="0" sldId="265"/>
        </pc:sldMkLst>
      </pc:sldChg>
      <pc:sldChg chg="del">
        <pc:chgData name="JUAN DAVID MARTINEZ VARGAS" userId="c632008b-f998-4b6d-b45a-5c056b487435" providerId="ADAL" clId="{4B293131-8BF4-425E-8F9D-60BC5B67ED28}" dt="2023-03-27T14:36:03.893" v="455" actId="47"/>
        <pc:sldMkLst>
          <pc:docMk/>
          <pc:sldMk cId="0" sldId="266"/>
        </pc:sldMkLst>
      </pc:sldChg>
      <pc:sldChg chg="del">
        <pc:chgData name="JUAN DAVID MARTINEZ VARGAS" userId="c632008b-f998-4b6d-b45a-5c056b487435" providerId="ADAL" clId="{4B293131-8BF4-425E-8F9D-60BC5B67ED28}" dt="2023-03-27T14:36:05.444" v="456" actId="47"/>
        <pc:sldMkLst>
          <pc:docMk/>
          <pc:sldMk cId="0" sldId="267"/>
        </pc:sldMkLst>
      </pc:sldChg>
      <pc:sldChg chg="del">
        <pc:chgData name="JUAN DAVID MARTINEZ VARGAS" userId="c632008b-f998-4b6d-b45a-5c056b487435" providerId="ADAL" clId="{4B293131-8BF4-425E-8F9D-60BC5B67ED28}" dt="2023-03-27T14:36:06.906" v="457" actId="47"/>
        <pc:sldMkLst>
          <pc:docMk/>
          <pc:sldMk cId="0" sldId="268"/>
        </pc:sldMkLst>
      </pc:sldChg>
      <pc:sldChg chg="del">
        <pc:chgData name="JUAN DAVID MARTINEZ VARGAS" userId="c632008b-f998-4b6d-b45a-5c056b487435" providerId="ADAL" clId="{4B293131-8BF4-425E-8F9D-60BC5B67ED28}" dt="2023-03-27T14:36:08.233" v="458" actId="47"/>
        <pc:sldMkLst>
          <pc:docMk/>
          <pc:sldMk cId="0" sldId="269"/>
        </pc:sldMkLst>
      </pc:sldChg>
      <pc:sldChg chg="del">
        <pc:chgData name="JUAN DAVID MARTINEZ VARGAS" userId="c632008b-f998-4b6d-b45a-5c056b487435" providerId="ADAL" clId="{4B293131-8BF4-425E-8F9D-60BC5B67ED28}" dt="2023-03-27T14:36:11.521" v="459" actId="47"/>
        <pc:sldMkLst>
          <pc:docMk/>
          <pc:sldMk cId="0" sldId="270"/>
        </pc:sldMkLst>
      </pc:sldChg>
      <pc:sldChg chg="del">
        <pc:chgData name="JUAN DAVID MARTINEZ VARGAS" userId="c632008b-f998-4b6d-b45a-5c056b487435" providerId="ADAL" clId="{4B293131-8BF4-425E-8F9D-60BC5B67ED28}" dt="2023-03-27T14:36:13.621" v="460" actId="47"/>
        <pc:sldMkLst>
          <pc:docMk/>
          <pc:sldMk cId="0" sldId="271"/>
        </pc:sldMkLst>
      </pc:sldChg>
      <pc:sldChg chg="del">
        <pc:chgData name="JUAN DAVID MARTINEZ VARGAS" userId="c632008b-f998-4b6d-b45a-5c056b487435" providerId="ADAL" clId="{4B293131-8BF4-425E-8F9D-60BC5B67ED28}" dt="2023-03-27T14:36:14.656" v="461" actId="47"/>
        <pc:sldMkLst>
          <pc:docMk/>
          <pc:sldMk cId="0" sldId="272"/>
        </pc:sldMkLst>
      </pc:sldChg>
      <pc:sldChg chg="del">
        <pc:chgData name="JUAN DAVID MARTINEZ VARGAS" userId="c632008b-f998-4b6d-b45a-5c056b487435" providerId="ADAL" clId="{4B293131-8BF4-425E-8F9D-60BC5B67ED28}" dt="2023-03-27T14:36:17.205" v="462" actId="47"/>
        <pc:sldMkLst>
          <pc:docMk/>
          <pc:sldMk cId="0" sldId="273"/>
        </pc:sldMkLst>
      </pc:sldChg>
      <pc:sldChg chg="del">
        <pc:chgData name="JUAN DAVID MARTINEZ VARGAS" userId="c632008b-f998-4b6d-b45a-5c056b487435" providerId="ADAL" clId="{4B293131-8BF4-425E-8F9D-60BC5B67ED28}" dt="2023-03-27T14:36:26.434" v="463" actId="47"/>
        <pc:sldMkLst>
          <pc:docMk/>
          <pc:sldMk cId="0" sldId="274"/>
        </pc:sldMkLst>
      </pc:sldChg>
      <pc:sldChg chg="modSp mod">
        <pc:chgData name="JUAN DAVID MARTINEZ VARGAS" userId="c632008b-f998-4b6d-b45a-5c056b487435" providerId="ADAL" clId="{4B293131-8BF4-425E-8F9D-60BC5B67ED28}" dt="2023-03-27T16:45:24.079" v="2411" actId="108"/>
        <pc:sldMkLst>
          <pc:docMk/>
          <pc:sldMk cId="0" sldId="275"/>
        </pc:sldMkLst>
        <pc:spChg chg="mod">
          <ac:chgData name="JUAN DAVID MARTINEZ VARGAS" userId="c632008b-f998-4b6d-b45a-5c056b487435" providerId="ADAL" clId="{4B293131-8BF4-425E-8F9D-60BC5B67ED28}" dt="2023-03-27T16:45:24.079" v="2411" actId="108"/>
          <ac:spMkLst>
            <pc:docMk/>
            <pc:sldMk cId="0" sldId="275"/>
            <ac:spMk id="2" creationId="{B514D0B7-0764-9441-B457-37408B98BDD1}"/>
          </ac:spMkLst>
        </pc:spChg>
      </pc:sldChg>
      <pc:sldChg chg="del">
        <pc:chgData name="JUAN DAVID MARTINEZ VARGAS" userId="c632008b-f998-4b6d-b45a-5c056b487435" providerId="ADAL" clId="{4B293131-8BF4-425E-8F9D-60BC5B67ED28}" dt="2023-03-27T14:36:30.850" v="464" actId="47"/>
        <pc:sldMkLst>
          <pc:docMk/>
          <pc:sldMk cId="1201582211" sldId="276"/>
        </pc:sldMkLst>
        <pc:spChg chg="del">
          <ac:chgData name="JUAN DAVID MARTINEZ VARGAS" userId="c632008b-f998-4b6d-b45a-5c056b487435" providerId="ADAL" clId="{4B293131-8BF4-425E-8F9D-60BC5B67ED28}" dt="2023-03-27T14:43:47.227" v="506" actId="478"/>
          <ac:spMkLst>
            <pc:docMk/>
            <pc:sldMk cId="1201582211" sldId="276"/>
            <ac:spMk id="3" creationId="{EF4DFC0C-CFDC-B593-C990-1F34B3191F05}"/>
          </ac:spMkLst>
        </pc:spChg>
        <pc:spChg chg="add mod">
          <ac:chgData name="JUAN DAVID MARTINEZ VARGAS" userId="c632008b-f998-4b6d-b45a-5c056b487435" providerId="ADAL" clId="{4B293131-8BF4-425E-8F9D-60BC5B67ED28}" dt="2023-03-27T14:49:18.412" v="630" actId="108"/>
          <ac:spMkLst>
            <pc:docMk/>
            <pc:sldMk cId="1201582211" sldId="276"/>
            <ac:spMk id="17" creationId="{9862BB7E-329A-4AC1-A169-FE0091FEEA3E}"/>
          </ac:spMkLst>
        </pc:spChg>
        <pc:spChg chg="add mod">
          <ac:chgData name="JUAN DAVID MARTINEZ VARGAS" userId="c632008b-f998-4b6d-b45a-5c056b487435" providerId="ADAL" clId="{4B293131-8BF4-425E-8F9D-60BC5B67ED28}" dt="2023-03-27T15:21:33.294" v="1404" actId="2711"/>
          <ac:spMkLst>
            <pc:docMk/>
            <pc:sldMk cId="1201582211" sldId="276"/>
            <ac:spMk id="19" creationId="{3FE4923B-8F99-4C33-B289-8DDC7BCAD348}"/>
          </ac:spMkLst>
        </pc:spChg>
        <pc:spChg chg="add mod">
          <ac:chgData name="JUAN DAVID MARTINEZ VARGAS" userId="c632008b-f998-4b6d-b45a-5c056b487435" providerId="ADAL" clId="{4B293131-8BF4-425E-8F9D-60BC5B67ED28}" dt="2023-03-27T15:21:42.900" v="1405" actId="2711"/>
          <ac:spMkLst>
            <pc:docMk/>
            <pc:sldMk cId="1201582211" sldId="276"/>
            <ac:spMk id="21" creationId="{7D7F43A6-2FB4-4D68-B870-5D276AF7428C}"/>
          </ac:spMkLst>
        </pc:spChg>
        <pc:spChg chg="add mod">
          <ac:chgData name="JUAN DAVID MARTINEZ VARGAS" userId="c632008b-f998-4b6d-b45a-5c056b487435" providerId="ADAL" clId="{4B293131-8BF4-425E-8F9D-60BC5B67ED28}" dt="2023-03-27T15:21:42.900" v="1405" actId="2711"/>
          <ac:spMkLst>
            <pc:docMk/>
            <pc:sldMk cId="1201582211" sldId="276"/>
            <ac:spMk id="22" creationId="{857A8FA5-9D9E-4752-B0C0-23336280D720}"/>
          </ac:spMkLst>
        </pc:spChg>
        <pc:grpChg chg="del">
          <ac:chgData name="JUAN DAVID MARTINEZ VARGAS" userId="c632008b-f998-4b6d-b45a-5c056b487435" providerId="ADAL" clId="{4B293131-8BF4-425E-8F9D-60BC5B67ED28}" dt="2023-03-27T14:43:48.572" v="507" actId="478"/>
          <ac:grpSpMkLst>
            <pc:docMk/>
            <pc:sldMk cId="1201582211" sldId="276"/>
            <ac:grpSpMk id="77" creationId="{00000000-0000-0000-0000-000000000000}"/>
          </ac:grpSpMkLst>
        </pc:grpChg>
        <pc:picChg chg="add mod">
          <ac:chgData name="JUAN DAVID MARTINEZ VARGAS" userId="c632008b-f998-4b6d-b45a-5c056b487435" providerId="ADAL" clId="{4B293131-8BF4-425E-8F9D-60BC5B67ED28}" dt="2023-03-27T14:48:35.242" v="623" actId="1076"/>
          <ac:picMkLst>
            <pc:docMk/>
            <pc:sldMk cId="1201582211" sldId="276"/>
            <ac:picMk id="18" creationId="{8D7F09BA-99CA-4622-A873-AEC1418A6AB9}"/>
          </ac:picMkLst>
        </pc:picChg>
        <pc:picChg chg="add mod">
          <ac:chgData name="JUAN DAVID MARTINEZ VARGAS" userId="c632008b-f998-4b6d-b45a-5c056b487435" providerId="ADAL" clId="{4B293131-8BF4-425E-8F9D-60BC5B67ED28}" dt="2023-03-27T14:48:43.144" v="627" actId="1076"/>
          <ac:picMkLst>
            <pc:docMk/>
            <pc:sldMk cId="1201582211" sldId="276"/>
            <ac:picMk id="20" creationId="{B235F239-2520-4A75-8BDA-8B0875DEC7A5}"/>
          </ac:picMkLst>
        </pc:picChg>
      </pc:sldChg>
      <pc:sldChg chg="new del">
        <pc:chgData name="JUAN DAVID MARTINEZ VARGAS" userId="c632008b-f998-4b6d-b45a-5c056b487435" providerId="ADAL" clId="{4B293131-8BF4-425E-8F9D-60BC5B67ED28}" dt="2023-03-27T14:43:07.607" v="471" actId="47"/>
        <pc:sldMkLst>
          <pc:docMk/>
          <pc:sldMk cId="2461310777" sldId="276"/>
        </pc:sldMkLst>
      </pc:sldChg>
      <pc:sldChg chg="add del">
        <pc:chgData name="JUAN DAVID MARTINEZ VARGAS" userId="c632008b-f998-4b6d-b45a-5c056b487435" providerId="ADAL" clId="{4B293131-8BF4-425E-8F9D-60BC5B67ED28}" dt="2023-03-27T14:43:24.204" v="474"/>
        <pc:sldMkLst>
          <pc:docMk/>
          <pc:sldMk cId="858759748" sldId="277"/>
        </pc:sldMkLst>
      </pc:sldChg>
      <pc:sldChg chg="addSp modSp new del mod">
        <pc:chgData name="JUAN DAVID MARTINEZ VARGAS" userId="c632008b-f998-4b6d-b45a-5c056b487435" providerId="ADAL" clId="{4B293131-8BF4-425E-8F9D-60BC5B67ED28}" dt="2023-03-27T14:59:29.699" v="962" actId="47"/>
        <pc:sldMkLst>
          <pc:docMk/>
          <pc:sldMk cId="1718055628" sldId="277"/>
        </pc:sldMkLst>
        <pc:spChg chg="add mod">
          <ac:chgData name="JUAN DAVID MARTINEZ VARGAS" userId="c632008b-f998-4b6d-b45a-5c056b487435" providerId="ADAL" clId="{4B293131-8BF4-425E-8F9D-60BC5B67ED28}" dt="2023-03-27T14:50:33.301" v="676" actId="20577"/>
          <ac:spMkLst>
            <pc:docMk/>
            <pc:sldMk cId="1718055628" sldId="277"/>
            <ac:spMk id="2" creationId="{00D766AA-230A-4BE2-BCF3-571F449C1725}"/>
          </ac:spMkLst>
        </pc:spChg>
        <pc:picChg chg="add mod">
          <ac:chgData name="JUAN DAVID MARTINEZ VARGAS" userId="c632008b-f998-4b6d-b45a-5c056b487435" providerId="ADAL" clId="{4B293131-8BF4-425E-8F9D-60BC5B67ED28}" dt="2023-03-27T14:50:54.698" v="677"/>
          <ac:picMkLst>
            <pc:docMk/>
            <pc:sldMk cId="1718055628" sldId="277"/>
            <ac:picMk id="3" creationId="{4F8EA13E-CEE7-4813-A30A-EE0FEE90E95B}"/>
          </ac:picMkLst>
        </pc:picChg>
        <pc:picChg chg="add mod">
          <ac:chgData name="JUAN DAVID MARTINEZ VARGAS" userId="c632008b-f998-4b6d-b45a-5c056b487435" providerId="ADAL" clId="{4B293131-8BF4-425E-8F9D-60BC5B67ED28}" dt="2023-03-27T14:50:54.698" v="677"/>
          <ac:picMkLst>
            <pc:docMk/>
            <pc:sldMk cId="1718055628" sldId="277"/>
            <ac:picMk id="4" creationId="{FC206226-62F3-4B17-89D7-2F04D0218491}"/>
          </ac:picMkLst>
        </pc:picChg>
        <pc:picChg chg="add mod">
          <ac:chgData name="JUAN DAVID MARTINEZ VARGAS" userId="c632008b-f998-4b6d-b45a-5c056b487435" providerId="ADAL" clId="{4B293131-8BF4-425E-8F9D-60BC5B67ED28}" dt="2023-03-27T14:50:54.698" v="677"/>
          <ac:picMkLst>
            <pc:docMk/>
            <pc:sldMk cId="1718055628" sldId="277"/>
            <ac:picMk id="5" creationId="{26BB61F0-D57A-4BB2-994A-828A2DAD36B1}"/>
          </ac:picMkLst>
        </pc:picChg>
        <pc:picChg chg="add mod">
          <ac:chgData name="JUAN DAVID MARTINEZ VARGAS" userId="c632008b-f998-4b6d-b45a-5c056b487435" providerId="ADAL" clId="{4B293131-8BF4-425E-8F9D-60BC5B67ED28}" dt="2023-03-27T14:50:54.698" v="677"/>
          <ac:picMkLst>
            <pc:docMk/>
            <pc:sldMk cId="1718055628" sldId="277"/>
            <ac:picMk id="6" creationId="{46730AD9-E0A6-4183-AC5F-247D7648C3C0}"/>
          </ac:picMkLst>
        </pc:picChg>
        <pc:picChg chg="add mod">
          <ac:chgData name="JUAN DAVID MARTINEZ VARGAS" userId="c632008b-f998-4b6d-b45a-5c056b487435" providerId="ADAL" clId="{4B293131-8BF4-425E-8F9D-60BC5B67ED28}" dt="2023-03-27T14:50:54.698" v="677"/>
          <ac:picMkLst>
            <pc:docMk/>
            <pc:sldMk cId="1718055628" sldId="277"/>
            <ac:picMk id="7" creationId="{2714081E-4C18-48E2-AFAA-6025FDBAEEE1}"/>
          </ac:picMkLst>
        </pc:picChg>
        <pc:picChg chg="add mod">
          <ac:chgData name="JUAN DAVID MARTINEZ VARGAS" userId="c632008b-f998-4b6d-b45a-5c056b487435" providerId="ADAL" clId="{4B293131-8BF4-425E-8F9D-60BC5B67ED28}" dt="2023-03-27T14:50:54.698" v="677"/>
          <ac:picMkLst>
            <pc:docMk/>
            <pc:sldMk cId="1718055628" sldId="277"/>
            <ac:picMk id="8" creationId="{D087003C-7049-47E3-9083-E394B6520799}"/>
          </ac:picMkLst>
        </pc:picChg>
        <pc:picChg chg="add mod">
          <ac:chgData name="JUAN DAVID MARTINEZ VARGAS" userId="c632008b-f998-4b6d-b45a-5c056b487435" providerId="ADAL" clId="{4B293131-8BF4-425E-8F9D-60BC5B67ED28}" dt="2023-03-27T14:50:54.698" v="677"/>
          <ac:picMkLst>
            <pc:docMk/>
            <pc:sldMk cId="1718055628" sldId="277"/>
            <ac:picMk id="9" creationId="{7EAC4656-908D-4240-A0EF-3DA24DE1FC3F}"/>
          </ac:picMkLst>
        </pc:picChg>
      </pc:sldChg>
      <pc:sldChg chg="addSp modSp new mod">
        <pc:chgData name="JUAN DAVID MARTINEZ VARGAS" userId="c632008b-f998-4b6d-b45a-5c056b487435" providerId="ADAL" clId="{4B293131-8BF4-425E-8F9D-60BC5B67ED28}" dt="2023-03-27T15:21:51.243" v="1406" actId="2711"/>
        <pc:sldMkLst>
          <pc:docMk/>
          <pc:sldMk cId="2824159218" sldId="278"/>
        </pc:sldMkLst>
        <pc:spChg chg="add mod">
          <ac:chgData name="JUAN DAVID MARTINEZ VARGAS" userId="c632008b-f998-4b6d-b45a-5c056b487435" providerId="ADAL" clId="{4B293131-8BF4-425E-8F9D-60BC5B67ED28}" dt="2023-03-27T14:51:31.924" v="712" actId="20577"/>
          <ac:spMkLst>
            <pc:docMk/>
            <pc:sldMk cId="2824159218" sldId="278"/>
            <ac:spMk id="2" creationId="{5EAA4681-E5A1-4BAF-9E55-F0C43093B232}"/>
          </ac:spMkLst>
        </pc:spChg>
        <pc:spChg chg="add mod">
          <ac:chgData name="JUAN DAVID MARTINEZ VARGAS" userId="c632008b-f998-4b6d-b45a-5c056b487435" providerId="ADAL" clId="{4B293131-8BF4-425E-8F9D-60BC5B67ED28}" dt="2023-03-27T15:21:51.243" v="1406" actId="2711"/>
          <ac:spMkLst>
            <pc:docMk/>
            <pc:sldMk cId="2824159218" sldId="278"/>
            <ac:spMk id="5" creationId="{0F72457B-9E22-46AA-B6AA-89B71124CB31}"/>
          </ac:spMkLst>
        </pc:spChg>
        <pc:spChg chg="add mod">
          <ac:chgData name="JUAN DAVID MARTINEZ VARGAS" userId="c632008b-f998-4b6d-b45a-5c056b487435" providerId="ADAL" clId="{4B293131-8BF4-425E-8F9D-60BC5B67ED28}" dt="2023-03-27T15:21:51.243" v="1406" actId="2711"/>
          <ac:spMkLst>
            <pc:docMk/>
            <pc:sldMk cId="2824159218" sldId="278"/>
            <ac:spMk id="7" creationId="{70B3240B-A57B-4163-AE8D-4127F91D156B}"/>
          </ac:spMkLst>
        </pc:spChg>
        <pc:spChg chg="add mod">
          <ac:chgData name="JUAN DAVID MARTINEZ VARGAS" userId="c632008b-f998-4b6d-b45a-5c056b487435" providerId="ADAL" clId="{4B293131-8BF4-425E-8F9D-60BC5B67ED28}" dt="2023-03-27T14:59:16.546" v="961" actId="255"/>
          <ac:spMkLst>
            <pc:docMk/>
            <pc:sldMk cId="2824159218" sldId="278"/>
            <ac:spMk id="8" creationId="{80341D96-369B-4982-A59C-0E13EA8B85FF}"/>
          </ac:spMkLst>
        </pc:spChg>
        <pc:picChg chg="add mod">
          <ac:chgData name="JUAN DAVID MARTINEZ VARGAS" userId="c632008b-f998-4b6d-b45a-5c056b487435" providerId="ADAL" clId="{4B293131-8BF4-425E-8F9D-60BC5B67ED28}" dt="2023-03-27T14:57:40.412" v="943" actId="1076"/>
          <ac:picMkLst>
            <pc:docMk/>
            <pc:sldMk cId="2824159218" sldId="278"/>
            <ac:picMk id="3" creationId="{0BCBB8D9-2778-4DE3-ADCB-60BB3C99BC66}"/>
          </ac:picMkLst>
        </pc:picChg>
      </pc:sldChg>
      <pc:sldChg chg="addSp delSp modSp new mod">
        <pc:chgData name="JUAN DAVID MARTINEZ VARGAS" userId="c632008b-f998-4b6d-b45a-5c056b487435" providerId="ADAL" clId="{4B293131-8BF4-425E-8F9D-60BC5B67ED28}" dt="2023-03-27T15:22:47.528" v="1415" actId="2711"/>
        <pc:sldMkLst>
          <pc:docMk/>
          <pc:sldMk cId="3880043278" sldId="279"/>
        </pc:sldMkLst>
        <pc:spChg chg="add mod">
          <ac:chgData name="JUAN DAVID MARTINEZ VARGAS" userId="c632008b-f998-4b6d-b45a-5c056b487435" providerId="ADAL" clId="{4B293131-8BF4-425E-8F9D-60BC5B67ED28}" dt="2023-03-27T15:05:19.936" v="1083" actId="20577"/>
          <ac:spMkLst>
            <pc:docMk/>
            <pc:sldMk cId="3880043278" sldId="279"/>
            <ac:spMk id="2" creationId="{891D159E-F6CE-4943-840C-AA0F88037E89}"/>
          </ac:spMkLst>
        </pc:spChg>
        <pc:spChg chg="add mod">
          <ac:chgData name="JUAN DAVID MARTINEZ VARGAS" userId="c632008b-f998-4b6d-b45a-5c056b487435" providerId="ADAL" clId="{4B293131-8BF4-425E-8F9D-60BC5B67ED28}" dt="2023-03-27T15:22:41.123" v="1414" actId="2711"/>
          <ac:spMkLst>
            <pc:docMk/>
            <pc:sldMk cId="3880043278" sldId="279"/>
            <ac:spMk id="7" creationId="{F37C053F-C131-4281-9949-34CE569ACAA2}"/>
          </ac:spMkLst>
        </pc:spChg>
        <pc:spChg chg="add mod">
          <ac:chgData name="JUAN DAVID MARTINEZ VARGAS" userId="c632008b-f998-4b6d-b45a-5c056b487435" providerId="ADAL" clId="{4B293131-8BF4-425E-8F9D-60BC5B67ED28}" dt="2023-03-27T15:22:47.528" v="1415" actId="2711"/>
          <ac:spMkLst>
            <pc:docMk/>
            <pc:sldMk cId="3880043278" sldId="279"/>
            <ac:spMk id="9" creationId="{0B2AA700-CE5F-4A95-955E-B65E4368B08D}"/>
          </ac:spMkLst>
        </pc:spChg>
        <pc:picChg chg="add del mod">
          <ac:chgData name="JUAN DAVID MARTINEZ VARGAS" userId="c632008b-f998-4b6d-b45a-5c056b487435" providerId="ADAL" clId="{4B293131-8BF4-425E-8F9D-60BC5B67ED28}" dt="2023-03-27T15:06:53.758" v="1087" actId="478"/>
          <ac:picMkLst>
            <pc:docMk/>
            <pc:sldMk cId="3880043278" sldId="279"/>
            <ac:picMk id="4" creationId="{E65B24C7-5427-4E63-AD1C-544A9F1A152D}"/>
          </ac:picMkLst>
        </pc:picChg>
        <pc:picChg chg="add mod">
          <ac:chgData name="JUAN DAVID MARTINEZ VARGAS" userId="c632008b-f998-4b6d-b45a-5c056b487435" providerId="ADAL" clId="{4B293131-8BF4-425E-8F9D-60BC5B67ED28}" dt="2023-03-27T15:10:28.724" v="1309" actId="14100"/>
          <ac:picMkLst>
            <pc:docMk/>
            <pc:sldMk cId="3880043278" sldId="279"/>
            <ac:picMk id="6" creationId="{90B89FB1-8236-4D48-B4A3-C1051274F267}"/>
          </ac:picMkLst>
        </pc:picChg>
      </pc:sldChg>
      <pc:sldChg chg="addSp delSp modSp new mod">
        <pc:chgData name="JUAN DAVID MARTINEZ VARGAS" userId="c632008b-f998-4b6d-b45a-5c056b487435" providerId="ADAL" clId="{4B293131-8BF4-425E-8F9D-60BC5B67ED28}" dt="2023-03-27T16:14:19.986" v="1626" actId="2710"/>
        <pc:sldMkLst>
          <pc:docMk/>
          <pc:sldMk cId="1249848284" sldId="280"/>
        </pc:sldMkLst>
        <pc:spChg chg="add mod">
          <ac:chgData name="JUAN DAVID MARTINEZ VARGAS" userId="c632008b-f998-4b6d-b45a-5c056b487435" providerId="ADAL" clId="{4B293131-8BF4-425E-8F9D-60BC5B67ED28}" dt="2023-03-27T15:23:17.008" v="1418"/>
          <ac:spMkLst>
            <pc:docMk/>
            <pc:sldMk cId="1249848284" sldId="280"/>
            <ac:spMk id="2" creationId="{35C8C84D-7C3A-4B4F-AA57-74AAAACE0091}"/>
          </ac:spMkLst>
        </pc:spChg>
        <pc:spChg chg="add mod">
          <ac:chgData name="JUAN DAVID MARTINEZ VARGAS" userId="c632008b-f998-4b6d-b45a-5c056b487435" providerId="ADAL" clId="{4B293131-8BF4-425E-8F9D-60BC5B67ED28}" dt="2023-03-27T16:14:19.986" v="1626" actId="2710"/>
          <ac:spMkLst>
            <pc:docMk/>
            <pc:sldMk cId="1249848284" sldId="280"/>
            <ac:spMk id="10" creationId="{94D3DD63-E0CA-464A-8365-AE1D77351DC0}"/>
          </ac:spMkLst>
        </pc:spChg>
        <pc:picChg chg="add del mod">
          <ac:chgData name="JUAN DAVID MARTINEZ VARGAS" userId="c632008b-f998-4b6d-b45a-5c056b487435" providerId="ADAL" clId="{4B293131-8BF4-425E-8F9D-60BC5B67ED28}" dt="2023-03-27T16:11:38.986" v="1438" actId="1076"/>
          <ac:picMkLst>
            <pc:docMk/>
            <pc:sldMk cId="1249848284" sldId="280"/>
            <ac:picMk id="4" creationId="{DEAF7627-9D06-47D0-8A2F-ADE3B7A75C6B}"/>
          </ac:picMkLst>
        </pc:picChg>
        <pc:picChg chg="add mod">
          <ac:chgData name="JUAN DAVID MARTINEZ VARGAS" userId="c632008b-f998-4b6d-b45a-5c056b487435" providerId="ADAL" clId="{4B293131-8BF4-425E-8F9D-60BC5B67ED28}" dt="2023-03-27T16:11:41.296" v="1439" actId="1076"/>
          <ac:picMkLst>
            <pc:docMk/>
            <pc:sldMk cId="1249848284" sldId="280"/>
            <ac:picMk id="7" creationId="{F44F7316-18E7-45E2-AD03-C02B3C4382D8}"/>
          </ac:picMkLst>
        </pc:picChg>
        <pc:picChg chg="add del">
          <ac:chgData name="JUAN DAVID MARTINEZ VARGAS" userId="c632008b-f998-4b6d-b45a-5c056b487435" providerId="ADAL" clId="{4B293131-8BF4-425E-8F9D-60BC5B67ED28}" dt="2023-03-27T16:12:25.932" v="1441" actId="478"/>
          <ac:picMkLst>
            <pc:docMk/>
            <pc:sldMk cId="1249848284" sldId="280"/>
            <ac:picMk id="9" creationId="{52C66A1F-E078-4FEC-8B7F-139D0258BA93}"/>
          </ac:picMkLst>
        </pc:picChg>
        <pc:cxnChg chg="add del mod">
          <ac:chgData name="JUAN DAVID MARTINEZ VARGAS" userId="c632008b-f998-4b6d-b45a-5c056b487435" providerId="ADAL" clId="{4B293131-8BF4-425E-8F9D-60BC5B67ED28}" dt="2023-03-27T16:10:55.638" v="1432" actId="478"/>
          <ac:cxnSpMkLst>
            <pc:docMk/>
            <pc:sldMk cId="1249848284" sldId="280"/>
            <ac:cxnSpMk id="5" creationId="{6BFCFECB-2E60-49B6-8FC0-43B042E1EF83}"/>
          </ac:cxnSpMkLst>
        </pc:cxnChg>
      </pc:sldChg>
      <pc:sldChg chg="addSp delSp modSp new mod">
        <pc:chgData name="JUAN DAVID MARTINEZ VARGAS" userId="c632008b-f998-4b6d-b45a-5c056b487435" providerId="ADAL" clId="{4B293131-8BF4-425E-8F9D-60BC5B67ED28}" dt="2023-03-27T16:18:42.547" v="1712" actId="1076"/>
        <pc:sldMkLst>
          <pc:docMk/>
          <pc:sldMk cId="2092079669" sldId="281"/>
        </pc:sldMkLst>
        <pc:spChg chg="add mod">
          <ac:chgData name="JUAN DAVID MARTINEZ VARGAS" userId="c632008b-f998-4b6d-b45a-5c056b487435" providerId="ADAL" clId="{4B293131-8BF4-425E-8F9D-60BC5B67ED28}" dt="2023-03-27T16:14:54.397" v="1628"/>
          <ac:spMkLst>
            <pc:docMk/>
            <pc:sldMk cId="2092079669" sldId="281"/>
            <ac:spMk id="2" creationId="{EB5BC2A7-F63E-41FF-BC39-F0923ECC095F}"/>
          </ac:spMkLst>
        </pc:spChg>
        <pc:spChg chg="add mod">
          <ac:chgData name="JUAN DAVID MARTINEZ VARGAS" userId="c632008b-f998-4b6d-b45a-5c056b487435" providerId="ADAL" clId="{4B293131-8BF4-425E-8F9D-60BC5B67ED28}" dt="2023-03-27T16:17:36.050" v="1702" actId="113"/>
          <ac:spMkLst>
            <pc:docMk/>
            <pc:sldMk cId="2092079669" sldId="281"/>
            <ac:spMk id="7" creationId="{DBF833F4-D80E-45A5-B776-3640FF492EBE}"/>
          </ac:spMkLst>
        </pc:spChg>
        <pc:picChg chg="add mod">
          <ac:chgData name="JUAN DAVID MARTINEZ VARGAS" userId="c632008b-f998-4b6d-b45a-5c056b487435" providerId="ADAL" clId="{4B293131-8BF4-425E-8F9D-60BC5B67ED28}" dt="2023-03-27T16:18:42.547" v="1712" actId="1076"/>
          <ac:picMkLst>
            <pc:docMk/>
            <pc:sldMk cId="2092079669" sldId="281"/>
            <ac:picMk id="4" creationId="{BCB53715-F00B-4B62-8B25-1FE227F3ACFA}"/>
          </ac:picMkLst>
        </pc:picChg>
        <pc:picChg chg="add del mod">
          <ac:chgData name="JUAN DAVID MARTINEZ VARGAS" userId="c632008b-f998-4b6d-b45a-5c056b487435" providerId="ADAL" clId="{4B293131-8BF4-425E-8F9D-60BC5B67ED28}" dt="2023-03-27T16:18:02.287" v="1703" actId="478"/>
          <ac:picMkLst>
            <pc:docMk/>
            <pc:sldMk cId="2092079669" sldId="281"/>
            <ac:picMk id="6" creationId="{06881303-B0D9-43A7-9988-432C325CA1B0}"/>
          </ac:picMkLst>
        </pc:picChg>
        <pc:picChg chg="add mod">
          <ac:chgData name="JUAN DAVID MARTINEZ VARGAS" userId="c632008b-f998-4b6d-b45a-5c056b487435" providerId="ADAL" clId="{4B293131-8BF4-425E-8F9D-60BC5B67ED28}" dt="2023-03-27T16:18:05.818" v="1704"/>
          <ac:picMkLst>
            <pc:docMk/>
            <pc:sldMk cId="2092079669" sldId="281"/>
            <ac:picMk id="8" creationId="{9445A150-EDEE-4B71-B566-C8FAA1F5A0B6}"/>
          </ac:picMkLst>
        </pc:picChg>
        <pc:picChg chg="add del">
          <ac:chgData name="JUAN DAVID MARTINEZ VARGAS" userId="c632008b-f998-4b6d-b45a-5c056b487435" providerId="ADAL" clId="{4B293131-8BF4-425E-8F9D-60BC5B67ED28}" dt="2023-03-27T16:16:20.751" v="1630"/>
          <ac:picMkLst>
            <pc:docMk/>
            <pc:sldMk cId="2092079669" sldId="281"/>
            <ac:picMk id="1026" creationId="{40E071C2-888E-41A6-BA71-B6885CB4DF9F}"/>
          </ac:picMkLst>
        </pc:picChg>
      </pc:sldChg>
      <pc:sldChg chg="addSp delSp modSp add mod">
        <pc:chgData name="JUAN DAVID MARTINEZ VARGAS" userId="c632008b-f998-4b6d-b45a-5c056b487435" providerId="ADAL" clId="{4B293131-8BF4-425E-8F9D-60BC5B67ED28}" dt="2023-03-27T16:21:07.908" v="1859" actId="20577"/>
        <pc:sldMkLst>
          <pc:docMk/>
          <pc:sldMk cId="3931813387" sldId="282"/>
        </pc:sldMkLst>
        <pc:spChg chg="mod">
          <ac:chgData name="JUAN DAVID MARTINEZ VARGAS" userId="c632008b-f998-4b6d-b45a-5c056b487435" providerId="ADAL" clId="{4B293131-8BF4-425E-8F9D-60BC5B67ED28}" dt="2023-03-27T16:21:07.908" v="1859" actId="20577"/>
          <ac:spMkLst>
            <pc:docMk/>
            <pc:sldMk cId="3931813387" sldId="282"/>
            <ac:spMk id="7" creationId="{DBF833F4-D80E-45A5-B776-3640FF492EBE}"/>
          </ac:spMkLst>
        </pc:spChg>
        <pc:picChg chg="del">
          <ac:chgData name="JUAN DAVID MARTINEZ VARGAS" userId="c632008b-f998-4b6d-b45a-5c056b487435" providerId="ADAL" clId="{4B293131-8BF4-425E-8F9D-60BC5B67ED28}" dt="2023-03-27T16:18:20.148" v="1708" actId="478"/>
          <ac:picMkLst>
            <pc:docMk/>
            <pc:sldMk cId="3931813387" sldId="282"/>
            <ac:picMk id="4" creationId="{BCB53715-F00B-4B62-8B25-1FE227F3ACFA}"/>
          </ac:picMkLst>
        </pc:picChg>
        <pc:picChg chg="add mod">
          <ac:chgData name="JUAN DAVID MARTINEZ VARGAS" userId="c632008b-f998-4b6d-b45a-5c056b487435" providerId="ADAL" clId="{4B293131-8BF4-425E-8F9D-60BC5B67ED28}" dt="2023-03-27T16:19:04.528" v="1716" actId="14100"/>
          <ac:picMkLst>
            <pc:docMk/>
            <pc:sldMk cId="3931813387" sldId="282"/>
            <ac:picMk id="5" creationId="{E5403BEA-05B8-49D8-B5E1-4D9A418CA2A1}"/>
          </ac:picMkLst>
        </pc:picChg>
      </pc:sldChg>
      <pc:sldChg chg="addSp delSp modSp new mod">
        <pc:chgData name="JUAN DAVID MARTINEZ VARGAS" userId="c632008b-f998-4b6d-b45a-5c056b487435" providerId="ADAL" clId="{4B293131-8BF4-425E-8F9D-60BC5B67ED28}" dt="2023-03-27T16:40:37.530" v="2371" actId="1076"/>
        <pc:sldMkLst>
          <pc:docMk/>
          <pc:sldMk cId="1235020855" sldId="283"/>
        </pc:sldMkLst>
        <pc:spChg chg="add mod">
          <ac:chgData name="JUAN DAVID MARTINEZ VARGAS" userId="c632008b-f998-4b6d-b45a-5c056b487435" providerId="ADAL" clId="{4B293131-8BF4-425E-8F9D-60BC5B67ED28}" dt="2023-03-27T16:21:22.483" v="1864"/>
          <ac:spMkLst>
            <pc:docMk/>
            <pc:sldMk cId="1235020855" sldId="283"/>
            <ac:spMk id="3" creationId="{19D261A8-EA25-42B6-94F0-B20EB3DEF152}"/>
          </ac:spMkLst>
        </pc:spChg>
        <pc:spChg chg="add mod">
          <ac:chgData name="JUAN DAVID MARTINEZ VARGAS" userId="c632008b-f998-4b6d-b45a-5c056b487435" providerId="ADAL" clId="{4B293131-8BF4-425E-8F9D-60BC5B67ED28}" dt="2023-03-27T16:31:11.778" v="2275" actId="207"/>
          <ac:spMkLst>
            <pc:docMk/>
            <pc:sldMk cId="1235020855" sldId="283"/>
            <ac:spMk id="5" creationId="{FED6CF64-E4FE-4AB1-9DE1-484B2E4A5AF9}"/>
          </ac:spMkLst>
        </pc:spChg>
        <pc:spChg chg="add mod">
          <ac:chgData name="JUAN DAVID MARTINEZ VARGAS" userId="c632008b-f998-4b6d-b45a-5c056b487435" providerId="ADAL" clId="{4B293131-8BF4-425E-8F9D-60BC5B67ED28}" dt="2023-03-27T16:39:49.050" v="2341" actId="20577"/>
          <ac:spMkLst>
            <pc:docMk/>
            <pc:sldMk cId="1235020855" sldId="283"/>
            <ac:spMk id="7" creationId="{DE246884-8D07-4568-B4F3-EB139A4E8D8E}"/>
          </ac:spMkLst>
        </pc:spChg>
        <pc:picChg chg="add mod">
          <ac:chgData name="JUAN DAVID MARTINEZ VARGAS" userId="c632008b-f998-4b6d-b45a-5c056b487435" providerId="ADAL" clId="{4B293131-8BF4-425E-8F9D-60BC5B67ED28}" dt="2023-03-27T16:25:50.198" v="1957" actId="14100"/>
          <ac:picMkLst>
            <pc:docMk/>
            <pc:sldMk cId="1235020855" sldId="283"/>
            <ac:picMk id="4" creationId="{FBD32A1A-EF41-4011-94BA-E8E045C7F8BA}"/>
          </ac:picMkLst>
        </pc:picChg>
        <pc:picChg chg="add mod">
          <ac:chgData name="JUAN DAVID MARTINEZ VARGAS" userId="c632008b-f998-4b6d-b45a-5c056b487435" providerId="ADAL" clId="{4B293131-8BF4-425E-8F9D-60BC5B67ED28}" dt="2023-03-27T16:25:40.298" v="1953"/>
          <ac:picMkLst>
            <pc:docMk/>
            <pc:sldMk cId="1235020855" sldId="283"/>
            <ac:picMk id="6" creationId="{576DED5D-70EF-491A-8DE8-B049801AF929}"/>
          </ac:picMkLst>
        </pc:picChg>
        <pc:picChg chg="add mod">
          <ac:chgData name="JUAN DAVID MARTINEZ VARGAS" userId="c632008b-f998-4b6d-b45a-5c056b487435" providerId="ADAL" clId="{4B293131-8BF4-425E-8F9D-60BC5B67ED28}" dt="2023-03-27T16:40:37.530" v="2371" actId="1076"/>
          <ac:picMkLst>
            <pc:docMk/>
            <pc:sldMk cId="1235020855" sldId="283"/>
            <ac:picMk id="9" creationId="{F019E974-8E0B-4B03-82BD-2AC340F369DA}"/>
          </ac:picMkLst>
        </pc:picChg>
        <pc:picChg chg="add del mod">
          <ac:chgData name="JUAN DAVID MARTINEZ VARGAS" userId="c632008b-f998-4b6d-b45a-5c056b487435" providerId="ADAL" clId="{4B293131-8BF4-425E-8F9D-60BC5B67ED28}" dt="2023-03-27T16:21:13.568" v="1863" actId="478"/>
          <ac:picMkLst>
            <pc:docMk/>
            <pc:sldMk cId="1235020855" sldId="283"/>
            <ac:picMk id="2050" creationId="{2DA41BCC-9A44-4771-ACA0-DCFAE20AFA24}"/>
          </ac:picMkLst>
        </pc:picChg>
      </pc:sldChg>
      <pc:sldChg chg="addSp modSp new mod">
        <pc:chgData name="JUAN DAVID MARTINEZ VARGAS" userId="c632008b-f998-4b6d-b45a-5c056b487435" providerId="ADAL" clId="{4B293131-8BF4-425E-8F9D-60BC5B67ED28}" dt="2023-03-27T16:34:57.389" v="2294" actId="208"/>
        <pc:sldMkLst>
          <pc:docMk/>
          <pc:sldMk cId="1324622927" sldId="284"/>
        </pc:sldMkLst>
        <pc:spChg chg="add mod">
          <ac:chgData name="JUAN DAVID MARTINEZ VARGAS" userId="c632008b-f998-4b6d-b45a-5c056b487435" providerId="ADAL" clId="{4B293131-8BF4-425E-8F9D-60BC5B67ED28}" dt="2023-03-27T16:23:04.209" v="1909" actId="14100"/>
          <ac:spMkLst>
            <pc:docMk/>
            <pc:sldMk cId="1324622927" sldId="284"/>
            <ac:spMk id="2" creationId="{1973EED7-DBBC-48DE-91FF-BDBB4300C84F}"/>
          </ac:spMkLst>
        </pc:spChg>
        <pc:spChg chg="add mod">
          <ac:chgData name="JUAN DAVID MARTINEZ VARGAS" userId="c632008b-f998-4b6d-b45a-5c056b487435" providerId="ADAL" clId="{4B293131-8BF4-425E-8F9D-60BC5B67ED28}" dt="2023-03-27T16:22:35.483" v="1878"/>
          <ac:spMkLst>
            <pc:docMk/>
            <pc:sldMk cId="1324622927" sldId="284"/>
            <ac:spMk id="4" creationId="{3691C658-859B-4C4A-AEE6-922489D665C4}"/>
          </ac:spMkLst>
        </pc:spChg>
        <pc:spChg chg="add mod">
          <ac:chgData name="JUAN DAVID MARTINEZ VARGAS" userId="c632008b-f998-4b6d-b45a-5c056b487435" providerId="ADAL" clId="{4B293131-8BF4-425E-8F9D-60BC5B67ED28}" dt="2023-03-27T16:22:35.483" v="1878"/>
          <ac:spMkLst>
            <pc:docMk/>
            <pc:sldMk cId="1324622927" sldId="284"/>
            <ac:spMk id="14" creationId="{D908CAFF-0D32-4969-8737-A04D07DEE196}"/>
          </ac:spMkLst>
        </pc:spChg>
        <pc:spChg chg="add mod">
          <ac:chgData name="JUAN DAVID MARTINEZ VARGAS" userId="c632008b-f998-4b6d-b45a-5c056b487435" providerId="ADAL" clId="{4B293131-8BF4-425E-8F9D-60BC5B67ED28}" dt="2023-03-27T16:34:57.389" v="2294" actId="208"/>
          <ac:spMkLst>
            <pc:docMk/>
            <pc:sldMk cId="1324622927" sldId="284"/>
            <ac:spMk id="15" creationId="{D779C854-6CA6-43D6-B8D4-A961B47C4728}"/>
          </ac:spMkLst>
        </pc:spChg>
        <pc:spChg chg="add mod">
          <ac:chgData name="JUAN DAVID MARTINEZ VARGAS" userId="c632008b-f998-4b6d-b45a-5c056b487435" providerId="ADAL" clId="{4B293131-8BF4-425E-8F9D-60BC5B67ED28}" dt="2023-03-27T16:34:57.389" v="2294" actId="208"/>
          <ac:spMkLst>
            <pc:docMk/>
            <pc:sldMk cId="1324622927" sldId="284"/>
            <ac:spMk id="16" creationId="{3F57E67B-D3AA-4A9E-B632-53A039E6F2B2}"/>
          </ac:spMkLst>
        </pc:spChg>
        <pc:spChg chg="add mod">
          <ac:chgData name="JUAN DAVID MARTINEZ VARGAS" userId="c632008b-f998-4b6d-b45a-5c056b487435" providerId="ADAL" clId="{4B293131-8BF4-425E-8F9D-60BC5B67ED28}" dt="2023-03-27T16:22:35.483" v="1878"/>
          <ac:spMkLst>
            <pc:docMk/>
            <pc:sldMk cId="1324622927" sldId="284"/>
            <ac:spMk id="18" creationId="{1541957B-B115-4652-BDB3-FC0B049512E5}"/>
          </ac:spMkLst>
        </pc:spChg>
        <pc:spChg chg="add mod">
          <ac:chgData name="JUAN DAVID MARTINEZ VARGAS" userId="c632008b-f998-4b6d-b45a-5c056b487435" providerId="ADAL" clId="{4B293131-8BF4-425E-8F9D-60BC5B67ED28}" dt="2023-03-27T16:34:57.389" v="2294" actId="208"/>
          <ac:spMkLst>
            <pc:docMk/>
            <pc:sldMk cId="1324622927" sldId="284"/>
            <ac:spMk id="20" creationId="{754BE2AE-54C3-4A5E-BDB6-16C81F11D789}"/>
          </ac:spMkLst>
        </pc:spChg>
        <pc:spChg chg="add mod">
          <ac:chgData name="JUAN DAVID MARTINEZ VARGAS" userId="c632008b-f998-4b6d-b45a-5c056b487435" providerId="ADAL" clId="{4B293131-8BF4-425E-8F9D-60BC5B67ED28}" dt="2023-03-27T16:34:57.389" v="2294" actId="208"/>
          <ac:spMkLst>
            <pc:docMk/>
            <pc:sldMk cId="1324622927" sldId="284"/>
            <ac:spMk id="21" creationId="{E09CB1C1-3534-415B-8A79-9325203912DA}"/>
          </ac:spMkLst>
        </pc:spChg>
        <pc:spChg chg="add mod">
          <ac:chgData name="JUAN DAVID MARTINEZ VARGAS" userId="c632008b-f998-4b6d-b45a-5c056b487435" providerId="ADAL" clId="{4B293131-8BF4-425E-8F9D-60BC5B67ED28}" dt="2023-03-27T16:22:35.483" v="1878"/>
          <ac:spMkLst>
            <pc:docMk/>
            <pc:sldMk cId="1324622927" sldId="284"/>
            <ac:spMk id="22" creationId="{A77976C5-71BA-4E2A-A136-2EAB5FC2C9CE}"/>
          </ac:spMkLst>
        </pc:spChg>
        <pc:spChg chg="add mod">
          <ac:chgData name="JUAN DAVID MARTINEZ VARGAS" userId="c632008b-f998-4b6d-b45a-5c056b487435" providerId="ADAL" clId="{4B293131-8BF4-425E-8F9D-60BC5B67ED28}" dt="2023-03-27T16:22:35.483" v="1878"/>
          <ac:spMkLst>
            <pc:docMk/>
            <pc:sldMk cId="1324622927" sldId="284"/>
            <ac:spMk id="23" creationId="{8B5DEF23-A519-4017-B077-B80A36B46D25}"/>
          </ac:spMkLst>
        </pc:spChg>
        <pc:spChg chg="add mod">
          <ac:chgData name="JUAN DAVID MARTINEZ VARGAS" userId="c632008b-f998-4b6d-b45a-5c056b487435" providerId="ADAL" clId="{4B293131-8BF4-425E-8F9D-60BC5B67ED28}" dt="2023-03-27T16:22:35.483" v="1878"/>
          <ac:spMkLst>
            <pc:docMk/>
            <pc:sldMk cId="1324622927" sldId="284"/>
            <ac:spMk id="24" creationId="{24568C5E-573C-4F7C-A349-EF3C5FA89BA3}"/>
          </ac:spMkLst>
        </pc:spChg>
        <pc:spChg chg="add mod">
          <ac:chgData name="JUAN DAVID MARTINEZ VARGAS" userId="c632008b-f998-4b6d-b45a-5c056b487435" providerId="ADAL" clId="{4B293131-8BF4-425E-8F9D-60BC5B67ED28}" dt="2023-03-27T16:22:35.483" v="1878"/>
          <ac:spMkLst>
            <pc:docMk/>
            <pc:sldMk cId="1324622927" sldId="284"/>
            <ac:spMk id="25" creationId="{DDFD188D-75EF-4FA6-8479-176D359A2834}"/>
          </ac:spMkLst>
        </pc:sp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3" creationId="{FA84DF8E-6567-49C4-8ADB-FD1706C686F4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5" creationId="{15EB0473-A196-4794-B85A-B166D80FA2E3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6" creationId="{C0183024-E524-40D5-8EB9-97EE86DB3BC2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7" creationId="{5152EC8F-4B86-4143-9FD8-4AC8FF77E14C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8" creationId="{E66F4C1C-E7FE-4909-BBAD-C9237EB4EAD3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9" creationId="{FD92C1DE-B17B-4B22-897B-EBE3E7EF78AD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10" creationId="{8AB8EB16-D662-4CB9-B1B8-6DD91C3DA349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11" creationId="{A88272C4-E1EC-4989-8938-F293D1E4BC7C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12" creationId="{DFD1B9FF-2073-4F4E-BF6E-88448BA71A71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13" creationId="{586345AE-27F3-43A0-972D-12E5E9A84866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17" creationId="{76F0F473-A014-498A-B8DB-B86042CAC911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19" creationId="{B185A01D-B4B9-40DE-B0EF-4C5C43B277AD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26" creationId="{8539CAA1-6034-4D8F-9CFD-D3C9780FB1D1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27" creationId="{19C24E13-3E51-4C76-8916-6A8098905700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28" creationId="{3A18C50E-071B-4C96-95AF-8B5D3AFEF597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29" creationId="{97D7CF29-3AFA-4C5B-8A3A-34B380FA32AF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30" creationId="{52628707-264E-42C5-8A20-AB8871D92C4C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31" creationId="{C9F087E3-80C2-4296-8E11-149551E730D3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32" creationId="{02CF68DB-2695-4170-B673-F2E505A73EE3}"/>
          </ac:picMkLst>
        </pc:picChg>
        <pc:picChg chg="add mod">
          <ac:chgData name="JUAN DAVID MARTINEZ VARGAS" userId="c632008b-f998-4b6d-b45a-5c056b487435" providerId="ADAL" clId="{4B293131-8BF4-425E-8F9D-60BC5B67ED28}" dt="2023-03-27T16:22:35.483" v="1878"/>
          <ac:picMkLst>
            <pc:docMk/>
            <pc:sldMk cId="1324622927" sldId="284"/>
            <ac:picMk id="33" creationId="{7F840AB2-90BE-4DEB-8A8E-D72494400C2A}"/>
          </ac:picMkLst>
        </pc:picChg>
      </pc:sldChg>
      <pc:sldChg chg="addSp modSp new mod">
        <pc:chgData name="JUAN DAVID MARTINEZ VARGAS" userId="c632008b-f998-4b6d-b45a-5c056b487435" providerId="ADAL" clId="{4B293131-8BF4-425E-8F9D-60BC5B67ED28}" dt="2023-03-27T16:34:47.538" v="2292" actId="208"/>
        <pc:sldMkLst>
          <pc:docMk/>
          <pc:sldMk cId="3226599981" sldId="285"/>
        </pc:sldMkLst>
        <pc:spChg chg="add mod">
          <ac:chgData name="JUAN DAVID MARTINEZ VARGAS" userId="c632008b-f998-4b6d-b45a-5c056b487435" providerId="ADAL" clId="{4B293131-8BF4-425E-8F9D-60BC5B67ED28}" dt="2023-03-27T16:23:17.799" v="1912" actId="6549"/>
          <ac:spMkLst>
            <pc:docMk/>
            <pc:sldMk cId="3226599981" sldId="285"/>
            <ac:spMk id="2" creationId="{209D29F7-546E-4501-86B9-44840B1097C2}"/>
          </ac:spMkLst>
        </pc:spChg>
        <pc:spChg chg="add mod">
          <ac:chgData name="JUAN DAVID MARTINEZ VARGAS" userId="c632008b-f998-4b6d-b45a-5c056b487435" providerId="ADAL" clId="{4B293131-8BF4-425E-8F9D-60BC5B67ED28}" dt="2023-03-27T16:23:27.402" v="1913"/>
          <ac:spMkLst>
            <pc:docMk/>
            <pc:sldMk cId="3226599981" sldId="285"/>
            <ac:spMk id="4" creationId="{48397F43-B157-407E-AF77-961608C5AF24}"/>
          </ac:spMkLst>
        </pc:spChg>
        <pc:spChg chg="add mod">
          <ac:chgData name="JUAN DAVID MARTINEZ VARGAS" userId="c632008b-f998-4b6d-b45a-5c056b487435" providerId="ADAL" clId="{4B293131-8BF4-425E-8F9D-60BC5B67ED28}" dt="2023-03-27T16:34:42.610" v="2290" actId="208"/>
          <ac:spMkLst>
            <pc:docMk/>
            <pc:sldMk cId="3226599981" sldId="285"/>
            <ac:spMk id="14" creationId="{96B38015-3B46-4CE5-A4F4-31439E22A08B}"/>
          </ac:spMkLst>
        </pc:spChg>
        <pc:spChg chg="add mod">
          <ac:chgData name="JUAN DAVID MARTINEZ VARGAS" userId="c632008b-f998-4b6d-b45a-5c056b487435" providerId="ADAL" clId="{4B293131-8BF4-425E-8F9D-60BC5B67ED28}" dt="2023-03-27T16:34:42.610" v="2290" actId="208"/>
          <ac:spMkLst>
            <pc:docMk/>
            <pc:sldMk cId="3226599981" sldId="285"/>
            <ac:spMk id="15" creationId="{A03E7AA3-1DDB-458B-A577-02D8C4231EAB}"/>
          </ac:spMkLst>
        </pc:spChg>
        <pc:spChg chg="add mod">
          <ac:chgData name="JUAN DAVID MARTINEZ VARGAS" userId="c632008b-f998-4b6d-b45a-5c056b487435" providerId="ADAL" clId="{4B293131-8BF4-425E-8F9D-60BC5B67ED28}" dt="2023-03-27T16:23:27.402" v="1913"/>
          <ac:spMkLst>
            <pc:docMk/>
            <pc:sldMk cId="3226599981" sldId="285"/>
            <ac:spMk id="17" creationId="{6BA245DA-4AD3-442D-8E79-71179F2E2F4D}"/>
          </ac:spMkLst>
        </pc:spChg>
        <pc:spChg chg="add mod">
          <ac:chgData name="JUAN DAVID MARTINEZ VARGAS" userId="c632008b-f998-4b6d-b45a-5c056b487435" providerId="ADAL" clId="{4B293131-8BF4-425E-8F9D-60BC5B67ED28}" dt="2023-03-27T16:34:42.610" v="2290" actId="208"/>
          <ac:spMkLst>
            <pc:docMk/>
            <pc:sldMk cId="3226599981" sldId="285"/>
            <ac:spMk id="19" creationId="{21910909-6AB7-468C-978F-01726FBEF9FE}"/>
          </ac:spMkLst>
        </pc:spChg>
        <pc:spChg chg="add mod">
          <ac:chgData name="JUAN DAVID MARTINEZ VARGAS" userId="c632008b-f998-4b6d-b45a-5c056b487435" providerId="ADAL" clId="{4B293131-8BF4-425E-8F9D-60BC5B67ED28}" dt="2023-03-27T16:34:47.538" v="2292" actId="208"/>
          <ac:spMkLst>
            <pc:docMk/>
            <pc:sldMk cId="3226599981" sldId="285"/>
            <ac:spMk id="20" creationId="{4DE86175-454F-425A-97BA-ACD9B4AFEA3D}"/>
          </ac:spMkLst>
        </pc:spChg>
        <pc:spChg chg="add mod">
          <ac:chgData name="JUAN DAVID MARTINEZ VARGAS" userId="c632008b-f998-4b6d-b45a-5c056b487435" providerId="ADAL" clId="{4B293131-8BF4-425E-8F9D-60BC5B67ED28}" dt="2023-03-27T16:23:27.402" v="1913"/>
          <ac:spMkLst>
            <pc:docMk/>
            <pc:sldMk cId="3226599981" sldId="285"/>
            <ac:spMk id="21" creationId="{3DF0790C-391E-4F73-ABB0-7D1A3016CD39}"/>
          </ac:spMkLst>
        </pc:spChg>
        <pc:spChg chg="add mod">
          <ac:chgData name="JUAN DAVID MARTINEZ VARGAS" userId="c632008b-f998-4b6d-b45a-5c056b487435" providerId="ADAL" clId="{4B293131-8BF4-425E-8F9D-60BC5B67ED28}" dt="2023-03-27T16:23:27.402" v="1913"/>
          <ac:spMkLst>
            <pc:docMk/>
            <pc:sldMk cId="3226599981" sldId="285"/>
            <ac:spMk id="22" creationId="{5F0FC079-6E19-49D7-A97F-511495669D9A}"/>
          </ac:spMkLst>
        </pc:spChg>
        <pc:spChg chg="add mod">
          <ac:chgData name="JUAN DAVID MARTINEZ VARGAS" userId="c632008b-f998-4b6d-b45a-5c056b487435" providerId="ADAL" clId="{4B293131-8BF4-425E-8F9D-60BC5B67ED28}" dt="2023-03-27T16:23:27.402" v="1913"/>
          <ac:spMkLst>
            <pc:docMk/>
            <pc:sldMk cId="3226599981" sldId="285"/>
            <ac:spMk id="23" creationId="{7DFDEF30-F4B0-43E4-8A6C-8B86DF06C48B}"/>
          </ac:spMkLst>
        </pc:spChg>
        <pc:spChg chg="add mod">
          <ac:chgData name="JUAN DAVID MARTINEZ VARGAS" userId="c632008b-f998-4b6d-b45a-5c056b487435" providerId="ADAL" clId="{4B293131-8BF4-425E-8F9D-60BC5B67ED28}" dt="2023-03-27T16:23:27.402" v="1913"/>
          <ac:spMkLst>
            <pc:docMk/>
            <pc:sldMk cId="3226599981" sldId="285"/>
            <ac:spMk id="24" creationId="{1E5C00F9-2F8D-4F02-B816-3D7CE578D89A}"/>
          </ac:spMkLst>
        </pc:spChg>
        <pc:spChg chg="add mod">
          <ac:chgData name="JUAN DAVID MARTINEZ VARGAS" userId="c632008b-f998-4b6d-b45a-5c056b487435" providerId="ADAL" clId="{4B293131-8BF4-425E-8F9D-60BC5B67ED28}" dt="2023-03-27T16:23:27.402" v="1913"/>
          <ac:spMkLst>
            <pc:docMk/>
            <pc:sldMk cId="3226599981" sldId="285"/>
            <ac:spMk id="25" creationId="{3EA0325D-CFA3-45B5-998E-5F8A3D7F71C0}"/>
          </ac:spMkLst>
        </pc:spChg>
        <pc:spChg chg="add mod">
          <ac:chgData name="JUAN DAVID MARTINEZ VARGAS" userId="c632008b-f998-4b6d-b45a-5c056b487435" providerId="ADAL" clId="{4B293131-8BF4-425E-8F9D-60BC5B67ED28}" dt="2023-03-27T16:34:38.048" v="2288" actId="571"/>
          <ac:spMkLst>
            <pc:docMk/>
            <pc:sldMk cId="3226599981" sldId="285"/>
            <ac:spMk id="26" creationId="{EB9D462F-7BB7-4BBC-B9A5-2D8D376141C0}"/>
          </ac:spMkLst>
        </pc:spChg>
        <pc:spChg chg="add mod">
          <ac:chgData name="JUAN DAVID MARTINEZ VARGAS" userId="c632008b-f998-4b6d-b45a-5c056b487435" providerId="ADAL" clId="{4B293131-8BF4-425E-8F9D-60BC5B67ED28}" dt="2023-03-27T16:34:38.048" v="2288" actId="571"/>
          <ac:spMkLst>
            <pc:docMk/>
            <pc:sldMk cId="3226599981" sldId="285"/>
            <ac:spMk id="27" creationId="{C50387AD-5B26-4DDC-8DAF-3E51EF6F4A38}"/>
          </ac:spMkLst>
        </pc:spChg>
        <pc:spChg chg="add mod">
          <ac:chgData name="JUAN DAVID MARTINEZ VARGAS" userId="c632008b-f998-4b6d-b45a-5c056b487435" providerId="ADAL" clId="{4B293131-8BF4-425E-8F9D-60BC5B67ED28}" dt="2023-03-27T16:34:38.048" v="2288" actId="571"/>
          <ac:spMkLst>
            <pc:docMk/>
            <pc:sldMk cId="3226599981" sldId="285"/>
            <ac:spMk id="28" creationId="{DD87567A-F071-4A89-A142-99AD3EBE7C6F}"/>
          </ac:spMkLst>
        </pc:sp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3" creationId="{DED166FA-9E5C-4E17-8F3D-CD48C8FA248D}"/>
          </ac:picMkLst>
        </pc:pic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5" creationId="{A8F1D8A5-EDEB-44C0-BAB0-0A9860829ED4}"/>
          </ac:picMkLst>
        </pc:pic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6" creationId="{572ACA91-D8A3-4DD5-B38C-0AC768A6D4DE}"/>
          </ac:picMkLst>
        </pc:pic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7" creationId="{99F14DEF-C6D0-4620-80F1-233D0DA92249}"/>
          </ac:picMkLst>
        </pc:pic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8" creationId="{0C554739-81E4-4B40-BBDD-F36907E489E0}"/>
          </ac:picMkLst>
        </pc:pic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9" creationId="{8812CF10-4469-40DB-B288-8749B8064601}"/>
          </ac:picMkLst>
        </pc:pic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10" creationId="{27BDC573-365A-4C7A-B9ED-3B4169EE70D1}"/>
          </ac:picMkLst>
        </pc:pic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11" creationId="{C85168ED-140B-435A-A536-B2C7FCBC50DE}"/>
          </ac:picMkLst>
        </pc:pic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12" creationId="{D0D8F1DE-57DC-40AF-A1EB-D139B14A72CF}"/>
          </ac:picMkLst>
        </pc:pic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13" creationId="{28899B1A-C880-48BE-B1D6-B65C668D04FB}"/>
          </ac:picMkLst>
        </pc:pic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16" creationId="{89101CAA-2661-42DF-9A23-B1021AE8B327}"/>
          </ac:picMkLst>
        </pc:picChg>
        <pc:picChg chg="add mod">
          <ac:chgData name="JUAN DAVID MARTINEZ VARGAS" userId="c632008b-f998-4b6d-b45a-5c056b487435" providerId="ADAL" clId="{4B293131-8BF4-425E-8F9D-60BC5B67ED28}" dt="2023-03-27T16:23:27.402" v="1913"/>
          <ac:picMkLst>
            <pc:docMk/>
            <pc:sldMk cId="3226599981" sldId="285"/>
            <ac:picMk id="18" creationId="{673F9ABD-AE6F-4BA5-899B-F503F17A18B8}"/>
          </ac:picMkLst>
        </pc:picChg>
      </pc:sldChg>
      <pc:sldChg chg="addSp delSp modSp new mod">
        <pc:chgData name="JUAN DAVID MARTINEZ VARGAS" userId="c632008b-f998-4b6d-b45a-5c056b487435" providerId="ADAL" clId="{4B293131-8BF4-425E-8F9D-60BC5B67ED28}" dt="2023-03-27T16:39:19.779" v="2339" actId="208"/>
        <pc:sldMkLst>
          <pc:docMk/>
          <pc:sldMk cId="3905932879" sldId="286"/>
        </pc:sldMkLst>
        <pc:spChg chg="add mod">
          <ac:chgData name="JUAN DAVID MARTINEZ VARGAS" userId="c632008b-f998-4b6d-b45a-5c056b487435" providerId="ADAL" clId="{4B293131-8BF4-425E-8F9D-60BC5B67ED28}" dt="2023-03-27T16:23:51.719" v="1915"/>
          <ac:spMkLst>
            <pc:docMk/>
            <pc:sldMk cId="3905932879" sldId="286"/>
            <ac:spMk id="2" creationId="{D4A36F1F-DED2-4DC3-8728-48C097B75D2E}"/>
          </ac:spMkLst>
        </pc:spChg>
        <pc:spChg chg="add mod">
          <ac:chgData name="JUAN DAVID MARTINEZ VARGAS" userId="c632008b-f998-4b6d-b45a-5c056b487435" providerId="ADAL" clId="{4B293131-8BF4-425E-8F9D-60BC5B67ED28}" dt="2023-03-27T16:23:51.719" v="1915"/>
          <ac:spMkLst>
            <pc:docMk/>
            <pc:sldMk cId="3905932879" sldId="286"/>
            <ac:spMk id="3" creationId="{36AA8F5D-EA7B-4AB4-AA01-3B3D55CAC5D5}"/>
          </ac:spMkLst>
        </pc:spChg>
        <pc:spChg chg="add mod">
          <ac:chgData name="JUAN DAVID MARTINEZ VARGAS" userId="c632008b-f998-4b6d-b45a-5c056b487435" providerId="ADAL" clId="{4B293131-8BF4-425E-8F9D-60BC5B67ED28}" dt="2023-03-27T16:35:04.598" v="2296" actId="208"/>
          <ac:spMkLst>
            <pc:docMk/>
            <pc:sldMk cId="3905932879" sldId="286"/>
            <ac:spMk id="4" creationId="{3112A720-CAD7-45C1-9784-ECD7BDB743FA}"/>
          </ac:spMkLst>
        </pc:spChg>
        <pc:spChg chg="add mod">
          <ac:chgData name="JUAN DAVID MARTINEZ VARGAS" userId="c632008b-f998-4b6d-b45a-5c056b487435" providerId="ADAL" clId="{4B293131-8BF4-425E-8F9D-60BC5B67ED28}" dt="2023-03-27T16:23:51.719" v="1915"/>
          <ac:spMkLst>
            <pc:docMk/>
            <pc:sldMk cId="3905932879" sldId="286"/>
            <ac:spMk id="5" creationId="{64AAEDC8-BE0A-49CA-97A3-1AA5224BA50D}"/>
          </ac:spMkLst>
        </pc:spChg>
        <pc:spChg chg="add mod">
          <ac:chgData name="JUAN DAVID MARTINEZ VARGAS" userId="c632008b-f998-4b6d-b45a-5c056b487435" providerId="ADAL" clId="{4B293131-8BF4-425E-8F9D-60BC5B67ED28}" dt="2023-03-27T16:38:47.781" v="2330" actId="208"/>
          <ac:spMkLst>
            <pc:docMk/>
            <pc:sldMk cId="3905932879" sldId="286"/>
            <ac:spMk id="6" creationId="{C0CF7E8E-1D02-40F8-8832-1821787EE40E}"/>
          </ac:spMkLst>
        </pc:spChg>
        <pc:spChg chg="add mod">
          <ac:chgData name="JUAN DAVID MARTINEZ VARGAS" userId="c632008b-f998-4b6d-b45a-5c056b487435" providerId="ADAL" clId="{4B293131-8BF4-425E-8F9D-60BC5B67ED28}" dt="2023-03-27T16:39:05.930" v="2335" actId="208"/>
          <ac:spMkLst>
            <pc:docMk/>
            <pc:sldMk cId="3905932879" sldId="286"/>
            <ac:spMk id="7" creationId="{73F7CEF0-5D40-4A95-9B4A-B6F952839B6C}"/>
          </ac:spMkLst>
        </pc:spChg>
        <pc:spChg chg="add mod">
          <ac:chgData name="JUAN DAVID MARTINEZ VARGAS" userId="c632008b-f998-4b6d-b45a-5c056b487435" providerId="ADAL" clId="{4B293131-8BF4-425E-8F9D-60BC5B67ED28}" dt="2023-03-27T16:23:51.719" v="1915"/>
          <ac:spMkLst>
            <pc:docMk/>
            <pc:sldMk cId="3905932879" sldId="286"/>
            <ac:spMk id="10" creationId="{8B84DA77-0C47-4084-8C3F-3903360F0AAA}"/>
          </ac:spMkLst>
        </pc:spChg>
        <pc:spChg chg="add mod">
          <ac:chgData name="JUAN DAVID MARTINEZ VARGAS" userId="c632008b-f998-4b6d-b45a-5c056b487435" providerId="ADAL" clId="{4B293131-8BF4-425E-8F9D-60BC5B67ED28}" dt="2023-03-27T16:23:51.719" v="1915"/>
          <ac:spMkLst>
            <pc:docMk/>
            <pc:sldMk cId="3905932879" sldId="286"/>
            <ac:spMk id="11" creationId="{47429E9D-AE81-47DD-9741-AEB5A06F0F86}"/>
          </ac:spMkLst>
        </pc:spChg>
        <pc:spChg chg="add del mod">
          <ac:chgData name="JUAN DAVID MARTINEZ VARGAS" userId="c632008b-f998-4b6d-b45a-5c056b487435" providerId="ADAL" clId="{4B293131-8BF4-425E-8F9D-60BC5B67ED28}" dt="2023-03-27T16:38:56.190" v="2332" actId="2085"/>
          <ac:spMkLst>
            <pc:docMk/>
            <pc:sldMk cId="3905932879" sldId="286"/>
            <ac:spMk id="12" creationId="{B061EC22-3199-4AC7-B0C0-FBA98CB68296}"/>
          </ac:spMkLst>
        </pc:spChg>
        <pc:spChg chg="add mod">
          <ac:chgData name="JUAN DAVID MARTINEZ VARGAS" userId="c632008b-f998-4b6d-b45a-5c056b487435" providerId="ADAL" clId="{4B293131-8BF4-425E-8F9D-60BC5B67ED28}" dt="2023-03-27T16:39:13.121" v="2337" actId="2085"/>
          <ac:spMkLst>
            <pc:docMk/>
            <pc:sldMk cId="3905932879" sldId="286"/>
            <ac:spMk id="13" creationId="{A07DA4BC-62AC-45BA-8126-E9157FF4CB88}"/>
          </ac:spMkLst>
        </pc:spChg>
        <pc:spChg chg="add mod">
          <ac:chgData name="JUAN DAVID MARTINEZ VARGAS" userId="c632008b-f998-4b6d-b45a-5c056b487435" providerId="ADAL" clId="{4B293131-8BF4-425E-8F9D-60BC5B67ED28}" dt="2023-03-27T16:23:51.719" v="1915"/>
          <ac:spMkLst>
            <pc:docMk/>
            <pc:sldMk cId="3905932879" sldId="286"/>
            <ac:spMk id="15" creationId="{A249745D-A3B8-4B73-ADFA-EF095FCF7793}"/>
          </ac:spMkLst>
        </pc:spChg>
        <pc:spChg chg="add mod">
          <ac:chgData name="JUAN DAVID MARTINEZ VARGAS" userId="c632008b-f998-4b6d-b45a-5c056b487435" providerId="ADAL" clId="{4B293131-8BF4-425E-8F9D-60BC5B67ED28}" dt="2023-03-27T16:35:04.598" v="2296" actId="208"/>
          <ac:spMkLst>
            <pc:docMk/>
            <pc:sldMk cId="3905932879" sldId="286"/>
            <ac:spMk id="19" creationId="{D21067F9-80DE-4BD6-94C4-8BE7EB79524A}"/>
          </ac:spMkLst>
        </pc:spChg>
        <pc:spChg chg="add mod">
          <ac:chgData name="JUAN DAVID MARTINEZ VARGAS" userId="c632008b-f998-4b6d-b45a-5c056b487435" providerId="ADAL" clId="{4B293131-8BF4-425E-8F9D-60BC5B67ED28}" dt="2023-03-27T16:23:51.719" v="1915"/>
          <ac:spMkLst>
            <pc:docMk/>
            <pc:sldMk cId="3905932879" sldId="286"/>
            <ac:spMk id="21" creationId="{C7AB9B78-6C33-4EA4-ABCB-CD737C1FA724}"/>
          </ac:spMkLst>
        </pc:spChg>
        <pc:spChg chg="add mod">
          <ac:chgData name="JUAN DAVID MARTINEZ VARGAS" userId="c632008b-f998-4b6d-b45a-5c056b487435" providerId="ADAL" clId="{4B293131-8BF4-425E-8F9D-60BC5B67ED28}" dt="2023-03-27T16:24:05.150" v="1928" actId="20577"/>
          <ac:spMkLst>
            <pc:docMk/>
            <pc:sldMk cId="3905932879" sldId="286"/>
            <ac:spMk id="23" creationId="{63D64196-7B2F-403D-9F41-4C08E43D41DE}"/>
          </ac:spMkLst>
        </pc:spChg>
        <pc:picChg chg="add mod">
          <ac:chgData name="JUAN DAVID MARTINEZ VARGAS" userId="c632008b-f998-4b6d-b45a-5c056b487435" providerId="ADAL" clId="{4B293131-8BF4-425E-8F9D-60BC5B67ED28}" dt="2023-03-27T16:23:51.719" v="1915"/>
          <ac:picMkLst>
            <pc:docMk/>
            <pc:sldMk cId="3905932879" sldId="286"/>
            <ac:picMk id="14" creationId="{3F2E51A8-CA66-40D5-B15C-4FAED18A530D}"/>
          </ac:picMkLst>
        </pc:picChg>
        <pc:picChg chg="add mod">
          <ac:chgData name="JUAN DAVID MARTINEZ VARGAS" userId="c632008b-f998-4b6d-b45a-5c056b487435" providerId="ADAL" clId="{4B293131-8BF4-425E-8F9D-60BC5B67ED28}" dt="2023-03-27T16:23:51.719" v="1915"/>
          <ac:picMkLst>
            <pc:docMk/>
            <pc:sldMk cId="3905932879" sldId="286"/>
            <ac:picMk id="16" creationId="{B30DF629-18B6-48A0-95FD-9CDA5FACAFD9}"/>
          </ac:picMkLst>
        </pc:picChg>
        <pc:picChg chg="add mod">
          <ac:chgData name="JUAN DAVID MARTINEZ VARGAS" userId="c632008b-f998-4b6d-b45a-5c056b487435" providerId="ADAL" clId="{4B293131-8BF4-425E-8F9D-60BC5B67ED28}" dt="2023-03-27T16:23:51.719" v="1915"/>
          <ac:picMkLst>
            <pc:docMk/>
            <pc:sldMk cId="3905932879" sldId="286"/>
            <ac:picMk id="17" creationId="{BE862BB0-16FA-4621-9714-C54106049C30}"/>
          </ac:picMkLst>
        </pc:picChg>
        <pc:picChg chg="add mod">
          <ac:chgData name="JUAN DAVID MARTINEZ VARGAS" userId="c632008b-f998-4b6d-b45a-5c056b487435" providerId="ADAL" clId="{4B293131-8BF4-425E-8F9D-60BC5B67ED28}" dt="2023-03-27T16:23:51.719" v="1915"/>
          <ac:picMkLst>
            <pc:docMk/>
            <pc:sldMk cId="3905932879" sldId="286"/>
            <ac:picMk id="18" creationId="{CD746FD5-CF93-40C0-BF7D-C98A1A9F831C}"/>
          </ac:picMkLst>
        </pc:picChg>
        <pc:picChg chg="add mod">
          <ac:chgData name="JUAN DAVID MARTINEZ VARGAS" userId="c632008b-f998-4b6d-b45a-5c056b487435" providerId="ADAL" clId="{4B293131-8BF4-425E-8F9D-60BC5B67ED28}" dt="2023-03-27T16:23:51.719" v="1915"/>
          <ac:picMkLst>
            <pc:docMk/>
            <pc:sldMk cId="3905932879" sldId="286"/>
            <ac:picMk id="20" creationId="{C75E5308-FE89-4513-873D-D42A26EF9B3D}"/>
          </ac:picMkLst>
        </pc:picChg>
        <pc:picChg chg="add mod">
          <ac:chgData name="JUAN DAVID MARTINEZ VARGAS" userId="c632008b-f998-4b6d-b45a-5c056b487435" providerId="ADAL" clId="{4B293131-8BF4-425E-8F9D-60BC5B67ED28}" dt="2023-03-27T16:23:51.719" v="1915"/>
          <ac:picMkLst>
            <pc:docMk/>
            <pc:sldMk cId="3905932879" sldId="286"/>
            <ac:picMk id="22" creationId="{14162248-8E36-4092-855E-5B4731EC5419}"/>
          </ac:picMkLst>
        </pc:picChg>
        <pc:cxnChg chg="add mod">
          <ac:chgData name="JUAN DAVID MARTINEZ VARGAS" userId="c632008b-f998-4b6d-b45a-5c056b487435" providerId="ADAL" clId="{4B293131-8BF4-425E-8F9D-60BC5B67ED28}" dt="2023-03-27T16:39:16.810" v="2338" actId="208"/>
          <ac:cxnSpMkLst>
            <pc:docMk/>
            <pc:sldMk cId="3905932879" sldId="286"/>
            <ac:cxnSpMk id="8" creationId="{F0646F34-D8FD-47C3-9929-7A96C1786F55}"/>
          </ac:cxnSpMkLst>
        </pc:cxnChg>
        <pc:cxnChg chg="add mod">
          <ac:chgData name="JUAN DAVID MARTINEZ VARGAS" userId="c632008b-f998-4b6d-b45a-5c056b487435" providerId="ADAL" clId="{4B293131-8BF4-425E-8F9D-60BC5B67ED28}" dt="2023-03-27T16:39:19.779" v="2339" actId="208"/>
          <ac:cxnSpMkLst>
            <pc:docMk/>
            <pc:sldMk cId="3905932879" sldId="286"/>
            <ac:cxnSpMk id="9" creationId="{A05FF032-F5DF-48BC-BC25-25DA6F113A27}"/>
          </ac:cxnSpMkLst>
        </pc:cxnChg>
      </pc:sldChg>
      <pc:sldChg chg="addSp modSp new mod">
        <pc:chgData name="JUAN DAVID MARTINEZ VARGAS" userId="c632008b-f998-4b6d-b45a-5c056b487435" providerId="ADAL" clId="{4B293131-8BF4-425E-8F9D-60BC5B67ED28}" dt="2023-03-27T16:35:15.953" v="2298" actId="208"/>
        <pc:sldMkLst>
          <pc:docMk/>
          <pc:sldMk cId="2842730374" sldId="287"/>
        </pc:sldMkLst>
        <pc:spChg chg="add mod">
          <ac:chgData name="JUAN DAVID MARTINEZ VARGAS" userId="c632008b-f998-4b6d-b45a-5c056b487435" providerId="ADAL" clId="{4B293131-8BF4-425E-8F9D-60BC5B67ED28}" dt="2023-03-27T16:24:30.118" v="1949" actId="20577"/>
          <ac:spMkLst>
            <pc:docMk/>
            <pc:sldMk cId="2842730374" sldId="287"/>
            <ac:spMk id="2" creationId="{C792D602-447B-4760-A6C2-5F2C42ED845E}"/>
          </ac:spMkLst>
        </pc:spChg>
        <pc:spChg chg="add mod">
          <ac:chgData name="JUAN DAVID MARTINEZ VARGAS" userId="c632008b-f998-4b6d-b45a-5c056b487435" providerId="ADAL" clId="{4B293131-8BF4-425E-8F9D-60BC5B67ED28}" dt="2023-03-27T16:24:35.568" v="1950"/>
          <ac:spMkLst>
            <pc:docMk/>
            <pc:sldMk cId="2842730374" sldId="287"/>
            <ac:spMk id="4" creationId="{5802EB1E-B8CA-4B71-9533-B405D37C9D14}"/>
          </ac:spMkLst>
        </pc:spChg>
        <pc:spChg chg="add mod">
          <ac:chgData name="JUAN DAVID MARTINEZ VARGAS" userId="c632008b-f998-4b6d-b45a-5c056b487435" providerId="ADAL" clId="{4B293131-8BF4-425E-8F9D-60BC5B67ED28}" dt="2023-03-27T16:35:15.953" v="2298" actId="208"/>
          <ac:spMkLst>
            <pc:docMk/>
            <pc:sldMk cId="2842730374" sldId="287"/>
            <ac:spMk id="7" creationId="{5BC6D513-813E-47D8-ADBD-A5608280F323}"/>
          </ac:spMkLst>
        </pc:spChg>
        <pc:spChg chg="add mod">
          <ac:chgData name="JUAN DAVID MARTINEZ VARGAS" userId="c632008b-f998-4b6d-b45a-5c056b487435" providerId="ADAL" clId="{4B293131-8BF4-425E-8F9D-60BC5B67ED28}" dt="2023-03-27T16:35:15.953" v="2298" actId="208"/>
          <ac:spMkLst>
            <pc:docMk/>
            <pc:sldMk cId="2842730374" sldId="287"/>
            <ac:spMk id="8" creationId="{DF0A1AD8-2957-4128-BE6D-799B6A347486}"/>
          </ac:spMkLst>
        </pc:spChg>
        <pc:spChg chg="add mod">
          <ac:chgData name="JUAN DAVID MARTINEZ VARGAS" userId="c632008b-f998-4b6d-b45a-5c056b487435" providerId="ADAL" clId="{4B293131-8BF4-425E-8F9D-60BC5B67ED28}" dt="2023-03-27T16:24:35.568" v="1950"/>
          <ac:spMkLst>
            <pc:docMk/>
            <pc:sldMk cId="2842730374" sldId="287"/>
            <ac:spMk id="9" creationId="{373CC496-1586-418E-A301-FF2AE2C506C4}"/>
          </ac:spMkLst>
        </pc:spChg>
        <pc:spChg chg="add mod">
          <ac:chgData name="JUAN DAVID MARTINEZ VARGAS" userId="c632008b-f998-4b6d-b45a-5c056b487435" providerId="ADAL" clId="{4B293131-8BF4-425E-8F9D-60BC5B67ED28}" dt="2023-03-27T16:24:35.568" v="1950"/>
          <ac:spMkLst>
            <pc:docMk/>
            <pc:sldMk cId="2842730374" sldId="287"/>
            <ac:spMk id="10" creationId="{38BE60C4-F6AE-4405-A2F3-AFA82497D28D}"/>
          </ac:spMkLst>
        </pc:spChg>
        <pc:spChg chg="add mod">
          <ac:chgData name="JUAN DAVID MARTINEZ VARGAS" userId="c632008b-f998-4b6d-b45a-5c056b487435" providerId="ADAL" clId="{4B293131-8BF4-425E-8F9D-60BC5B67ED28}" dt="2023-03-27T16:35:15.953" v="2298" actId="208"/>
          <ac:spMkLst>
            <pc:docMk/>
            <pc:sldMk cId="2842730374" sldId="287"/>
            <ac:spMk id="12" creationId="{81E40BD4-149D-4929-81F9-B1DE2A6DE4A0}"/>
          </ac:spMkLst>
        </pc:spChg>
        <pc:spChg chg="add mod">
          <ac:chgData name="JUAN DAVID MARTINEZ VARGAS" userId="c632008b-f998-4b6d-b45a-5c056b487435" providerId="ADAL" clId="{4B293131-8BF4-425E-8F9D-60BC5B67ED28}" dt="2023-03-27T16:35:15.953" v="2298" actId="208"/>
          <ac:spMkLst>
            <pc:docMk/>
            <pc:sldMk cId="2842730374" sldId="287"/>
            <ac:spMk id="15" creationId="{3FFE2AC9-03B0-487A-AB33-07F26F3DC706}"/>
          </ac:spMkLst>
        </pc:spChg>
        <pc:spChg chg="add mod">
          <ac:chgData name="JUAN DAVID MARTINEZ VARGAS" userId="c632008b-f998-4b6d-b45a-5c056b487435" providerId="ADAL" clId="{4B293131-8BF4-425E-8F9D-60BC5B67ED28}" dt="2023-03-27T16:35:15.953" v="2298" actId="208"/>
          <ac:spMkLst>
            <pc:docMk/>
            <pc:sldMk cId="2842730374" sldId="287"/>
            <ac:spMk id="17" creationId="{5C96C005-54C6-4116-8D14-EAB0331B4A16}"/>
          </ac:spMkLst>
        </pc:spChg>
        <pc:spChg chg="add mod">
          <ac:chgData name="JUAN DAVID MARTINEZ VARGAS" userId="c632008b-f998-4b6d-b45a-5c056b487435" providerId="ADAL" clId="{4B293131-8BF4-425E-8F9D-60BC5B67ED28}" dt="2023-03-27T16:35:15.953" v="2298" actId="208"/>
          <ac:spMkLst>
            <pc:docMk/>
            <pc:sldMk cId="2842730374" sldId="287"/>
            <ac:spMk id="19" creationId="{C6B14A73-1C59-459D-ACF6-ADF04405F2FF}"/>
          </ac:spMkLst>
        </pc:spChg>
        <pc:spChg chg="add mod">
          <ac:chgData name="JUAN DAVID MARTINEZ VARGAS" userId="c632008b-f998-4b6d-b45a-5c056b487435" providerId="ADAL" clId="{4B293131-8BF4-425E-8F9D-60BC5B67ED28}" dt="2023-03-27T16:24:35.568" v="1950"/>
          <ac:spMkLst>
            <pc:docMk/>
            <pc:sldMk cId="2842730374" sldId="287"/>
            <ac:spMk id="21" creationId="{9F90782D-C731-4AD9-80B6-967D420672A5}"/>
          </ac:spMkLst>
        </pc:spChg>
        <pc:picChg chg="add mod">
          <ac:chgData name="JUAN DAVID MARTINEZ VARGAS" userId="c632008b-f998-4b6d-b45a-5c056b487435" providerId="ADAL" clId="{4B293131-8BF4-425E-8F9D-60BC5B67ED28}" dt="2023-03-27T16:24:35.568" v="1950"/>
          <ac:picMkLst>
            <pc:docMk/>
            <pc:sldMk cId="2842730374" sldId="287"/>
            <ac:picMk id="3" creationId="{940FDA1A-29DA-4857-A30E-A3DF2EFD36FE}"/>
          </ac:picMkLst>
        </pc:picChg>
        <pc:picChg chg="add mod">
          <ac:chgData name="JUAN DAVID MARTINEZ VARGAS" userId="c632008b-f998-4b6d-b45a-5c056b487435" providerId="ADAL" clId="{4B293131-8BF4-425E-8F9D-60BC5B67ED28}" dt="2023-03-27T16:24:35.568" v="1950"/>
          <ac:picMkLst>
            <pc:docMk/>
            <pc:sldMk cId="2842730374" sldId="287"/>
            <ac:picMk id="5" creationId="{7D37B545-03A1-407A-9C6D-B0B601FCE4BF}"/>
          </ac:picMkLst>
        </pc:picChg>
        <pc:picChg chg="add mod">
          <ac:chgData name="JUAN DAVID MARTINEZ VARGAS" userId="c632008b-f998-4b6d-b45a-5c056b487435" providerId="ADAL" clId="{4B293131-8BF4-425E-8F9D-60BC5B67ED28}" dt="2023-03-27T16:24:35.568" v="1950"/>
          <ac:picMkLst>
            <pc:docMk/>
            <pc:sldMk cId="2842730374" sldId="287"/>
            <ac:picMk id="6" creationId="{951398C3-4801-4827-83EC-05FC130A6528}"/>
          </ac:picMkLst>
        </pc:picChg>
        <pc:picChg chg="add mod">
          <ac:chgData name="JUAN DAVID MARTINEZ VARGAS" userId="c632008b-f998-4b6d-b45a-5c056b487435" providerId="ADAL" clId="{4B293131-8BF4-425E-8F9D-60BC5B67ED28}" dt="2023-03-27T16:24:35.568" v="1950"/>
          <ac:picMkLst>
            <pc:docMk/>
            <pc:sldMk cId="2842730374" sldId="287"/>
            <ac:picMk id="11" creationId="{95E288F1-DBA2-47D5-A407-3618EBE7F83B}"/>
          </ac:picMkLst>
        </pc:picChg>
        <pc:picChg chg="add mod">
          <ac:chgData name="JUAN DAVID MARTINEZ VARGAS" userId="c632008b-f998-4b6d-b45a-5c056b487435" providerId="ADAL" clId="{4B293131-8BF4-425E-8F9D-60BC5B67ED28}" dt="2023-03-27T16:24:35.568" v="1950"/>
          <ac:picMkLst>
            <pc:docMk/>
            <pc:sldMk cId="2842730374" sldId="287"/>
            <ac:picMk id="13" creationId="{0A9C7CF1-077E-4176-910E-B1654CA2ED38}"/>
          </ac:picMkLst>
        </pc:picChg>
        <pc:picChg chg="add mod">
          <ac:chgData name="JUAN DAVID MARTINEZ VARGAS" userId="c632008b-f998-4b6d-b45a-5c056b487435" providerId="ADAL" clId="{4B293131-8BF4-425E-8F9D-60BC5B67ED28}" dt="2023-03-27T16:24:35.568" v="1950"/>
          <ac:picMkLst>
            <pc:docMk/>
            <pc:sldMk cId="2842730374" sldId="287"/>
            <ac:picMk id="14" creationId="{1C4F836C-DF59-4227-B9A5-2B9DBC8FED80}"/>
          </ac:picMkLst>
        </pc:picChg>
        <pc:picChg chg="add mod">
          <ac:chgData name="JUAN DAVID MARTINEZ VARGAS" userId="c632008b-f998-4b6d-b45a-5c056b487435" providerId="ADAL" clId="{4B293131-8BF4-425E-8F9D-60BC5B67ED28}" dt="2023-03-27T16:24:35.568" v="1950"/>
          <ac:picMkLst>
            <pc:docMk/>
            <pc:sldMk cId="2842730374" sldId="287"/>
            <ac:picMk id="16" creationId="{184157C6-8219-4DB6-BEF4-31C95313E34C}"/>
          </ac:picMkLst>
        </pc:picChg>
        <pc:picChg chg="add mod">
          <ac:chgData name="JUAN DAVID MARTINEZ VARGAS" userId="c632008b-f998-4b6d-b45a-5c056b487435" providerId="ADAL" clId="{4B293131-8BF4-425E-8F9D-60BC5B67ED28}" dt="2023-03-27T16:24:35.568" v="1950"/>
          <ac:picMkLst>
            <pc:docMk/>
            <pc:sldMk cId="2842730374" sldId="287"/>
            <ac:picMk id="18" creationId="{15887EEA-F041-410E-941F-0370D955CBF7}"/>
          </ac:picMkLst>
        </pc:picChg>
        <pc:picChg chg="add mod">
          <ac:chgData name="JUAN DAVID MARTINEZ VARGAS" userId="c632008b-f998-4b6d-b45a-5c056b487435" providerId="ADAL" clId="{4B293131-8BF4-425E-8F9D-60BC5B67ED28}" dt="2023-03-27T16:24:35.568" v="1950"/>
          <ac:picMkLst>
            <pc:docMk/>
            <pc:sldMk cId="2842730374" sldId="287"/>
            <ac:picMk id="20" creationId="{D057BD8B-8FCC-4ACE-B20F-0FB4727B1025}"/>
          </ac:picMkLst>
        </pc:picChg>
      </pc:sldChg>
      <pc:sldChg chg="addSp modSp new mod">
        <pc:chgData name="JUAN DAVID MARTINEZ VARGAS" userId="c632008b-f998-4b6d-b45a-5c056b487435" providerId="ADAL" clId="{4B293131-8BF4-425E-8F9D-60BC5B67ED28}" dt="2023-03-27T16:43:24.409" v="2409" actId="208"/>
        <pc:sldMkLst>
          <pc:docMk/>
          <pc:sldMk cId="2230158311" sldId="288"/>
        </pc:sldMkLst>
        <pc:spChg chg="add mod">
          <ac:chgData name="JUAN DAVID MARTINEZ VARGAS" userId="c632008b-f998-4b6d-b45a-5c056b487435" providerId="ADAL" clId="{4B293131-8BF4-425E-8F9D-60BC5B67ED28}" dt="2023-03-27T16:32:12.399" v="2278"/>
          <ac:spMkLst>
            <pc:docMk/>
            <pc:sldMk cId="2230158311" sldId="288"/>
            <ac:spMk id="2" creationId="{A08173E1-268C-46E5-BA6C-1B18E0FA45C0}"/>
          </ac:spMkLst>
        </pc:spChg>
        <pc:spChg chg="add mod">
          <ac:chgData name="JUAN DAVID MARTINEZ VARGAS" userId="c632008b-f998-4b6d-b45a-5c056b487435" providerId="ADAL" clId="{4B293131-8BF4-425E-8F9D-60BC5B67ED28}" dt="2023-03-27T16:37:42.260" v="2322" actId="1036"/>
          <ac:spMkLst>
            <pc:docMk/>
            <pc:sldMk cId="2230158311" sldId="288"/>
            <ac:spMk id="7" creationId="{139CA09D-8110-4016-BED4-2C1D0A791BFE}"/>
          </ac:spMkLst>
        </pc:spChg>
        <pc:spChg chg="add mod">
          <ac:chgData name="JUAN DAVID MARTINEZ VARGAS" userId="c632008b-f998-4b6d-b45a-5c056b487435" providerId="ADAL" clId="{4B293131-8BF4-425E-8F9D-60BC5B67ED28}" dt="2023-03-27T16:37:42.260" v="2322" actId="1036"/>
          <ac:spMkLst>
            <pc:docMk/>
            <pc:sldMk cId="2230158311" sldId="288"/>
            <ac:spMk id="8" creationId="{F5750F65-06A2-4880-802D-918DFC6B830A}"/>
          </ac:spMkLst>
        </pc:spChg>
        <pc:spChg chg="add mod">
          <ac:chgData name="JUAN DAVID MARTINEZ VARGAS" userId="c632008b-f998-4b6d-b45a-5c056b487435" providerId="ADAL" clId="{4B293131-8BF4-425E-8F9D-60BC5B67ED28}" dt="2023-03-27T16:40:16.460" v="2358" actId="1076"/>
          <ac:spMkLst>
            <pc:docMk/>
            <pc:sldMk cId="2230158311" sldId="288"/>
            <ac:spMk id="11" creationId="{1003B2DB-3580-447B-A0DA-C2679AE13579}"/>
          </ac:spMkLst>
        </pc:spChg>
        <pc:spChg chg="add mod">
          <ac:chgData name="JUAN DAVID MARTINEZ VARGAS" userId="c632008b-f998-4b6d-b45a-5c056b487435" providerId="ADAL" clId="{4B293131-8BF4-425E-8F9D-60BC5B67ED28}" dt="2023-03-27T16:40:28.850" v="2370" actId="20577"/>
          <ac:spMkLst>
            <pc:docMk/>
            <pc:sldMk cId="2230158311" sldId="288"/>
            <ac:spMk id="12" creationId="{7E8866C5-93B5-413D-8866-CA336C184E9A}"/>
          </ac:spMkLst>
        </pc:spChg>
        <pc:spChg chg="add mod">
          <ac:chgData name="JUAN DAVID MARTINEZ VARGAS" userId="c632008b-f998-4b6d-b45a-5c056b487435" providerId="ADAL" clId="{4B293131-8BF4-425E-8F9D-60BC5B67ED28}" dt="2023-03-27T16:42:14.701" v="2393" actId="1076"/>
          <ac:spMkLst>
            <pc:docMk/>
            <pc:sldMk cId="2230158311" sldId="288"/>
            <ac:spMk id="16" creationId="{39E82F99-F442-45A2-99D9-F7B125C6BFDE}"/>
          </ac:spMkLst>
        </pc:spChg>
        <pc:spChg chg="add mod">
          <ac:chgData name="JUAN DAVID MARTINEZ VARGAS" userId="c632008b-f998-4b6d-b45a-5c056b487435" providerId="ADAL" clId="{4B293131-8BF4-425E-8F9D-60BC5B67ED28}" dt="2023-03-27T16:42:20.951" v="2395" actId="1076"/>
          <ac:spMkLst>
            <pc:docMk/>
            <pc:sldMk cId="2230158311" sldId="288"/>
            <ac:spMk id="17" creationId="{EAF731D0-1C17-4FC3-A4CA-E321D154D6B3}"/>
          </ac:spMkLst>
        </pc:spChg>
        <pc:spChg chg="add mod">
          <ac:chgData name="JUAN DAVID MARTINEZ VARGAS" userId="c632008b-f998-4b6d-b45a-5c056b487435" providerId="ADAL" clId="{4B293131-8BF4-425E-8F9D-60BC5B67ED28}" dt="2023-03-27T16:42:36.309" v="2400" actId="1076"/>
          <ac:spMkLst>
            <pc:docMk/>
            <pc:sldMk cId="2230158311" sldId="288"/>
            <ac:spMk id="19" creationId="{07A8CB11-D366-4F20-ACFA-A586D13DE457}"/>
          </ac:spMkLst>
        </pc:spChg>
        <pc:spChg chg="add mod">
          <ac:chgData name="JUAN DAVID MARTINEZ VARGAS" userId="c632008b-f998-4b6d-b45a-5c056b487435" providerId="ADAL" clId="{4B293131-8BF4-425E-8F9D-60BC5B67ED28}" dt="2023-03-27T16:42:48.470" v="2406" actId="20577"/>
          <ac:spMkLst>
            <pc:docMk/>
            <pc:sldMk cId="2230158311" sldId="288"/>
            <ac:spMk id="20" creationId="{B6E3EFF3-7AAE-4745-9661-1DEF34440406}"/>
          </ac:spMkLst>
        </pc:spChg>
        <pc:picChg chg="add mod">
          <ac:chgData name="JUAN DAVID MARTINEZ VARGAS" userId="c632008b-f998-4b6d-b45a-5c056b487435" providerId="ADAL" clId="{4B293131-8BF4-425E-8F9D-60BC5B67ED28}" dt="2023-03-27T16:37:42.260" v="2322" actId="1036"/>
          <ac:picMkLst>
            <pc:docMk/>
            <pc:sldMk cId="2230158311" sldId="288"/>
            <ac:picMk id="4" creationId="{F48A91C8-5C1F-48B3-9D39-54FBA19312A9}"/>
          </ac:picMkLst>
        </pc:picChg>
        <pc:picChg chg="add mod">
          <ac:chgData name="JUAN DAVID MARTINEZ VARGAS" userId="c632008b-f998-4b6d-b45a-5c056b487435" providerId="ADAL" clId="{4B293131-8BF4-425E-8F9D-60BC5B67ED28}" dt="2023-03-27T16:36:31.319" v="2303" actId="1076"/>
          <ac:picMkLst>
            <pc:docMk/>
            <pc:sldMk cId="2230158311" sldId="288"/>
            <ac:picMk id="5" creationId="{824DE575-AA29-4113-958D-664DACABC4C9}"/>
          </ac:picMkLst>
        </pc:picChg>
        <pc:picChg chg="add mod">
          <ac:chgData name="JUAN DAVID MARTINEZ VARGAS" userId="c632008b-f998-4b6d-b45a-5c056b487435" providerId="ADAL" clId="{4B293131-8BF4-425E-8F9D-60BC5B67ED28}" dt="2023-03-27T16:37:42.260" v="2322" actId="1036"/>
          <ac:picMkLst>
            <pc:docMk/>
            <pc:sldMk cId="2230158311" sldId="288"/>
            <ac:picMk id="6" creationId="{60055600-AEDE-40C3-9986-633B42082608}"/>
          </ac:picMkLst>
        </pc:picChg>
        <pc:picChg chg="add mod">
          <ac:chgData name="JUAN DAVID MARTINEZ VARGAS" userId="c632008b-f998-4b6d-b45a-5c056b487435" providerId="ADAL" clId="{4B293131-8BF4-425E-8F9D-60BC5B67ED28}" dt="2023-03-27T16:37:42.260" v="2322" actId="1036"/>
          <ac:picMkLst>
            <pc:docMk/>
            <pc:sldMk cId="2230158311" sldId="288"/>
            <ac:picMk id="9" creationId="{E07C60AD-5B5B-4A67-862E-ABF3FC6B9396}"/>
          </ac:picMkLst>
        </pc:picChg>
        <pc:picChg chg="add mod">
          <ac:chgData name="JUAN DAVID MARTINEZ VARGAS" userId="c632008b-f998-4b6d-b45a-5c056b487435" providerId="ADAL" clId="{4B293131-8BF4-425E-8F9D-60BC5B67ED28}" dt="2023-03-27T16:42:17" v="2394" actId="1076"/>
          <ac:picMkLst>
            <pc:docMk/>
            <pc:sldMk cId="2230158311" sldId="288"/>
            <ac:picMk id="13" creationId="{64515FE0-5A30-4621-BBA3-D7B93A3FE13A}"/>
          </ac:picMkLst>
        </pc:picChg>
        <pc:picChg chg="add mod">
          <ac:chgData name="JUAN DAVID MARTINEZ VARGAS" userId="c632008b-f998-4b6d-b45a-5c056b487435" providerId="ADAL" clId="{4B293131-8BF4-425E-8F9D-60BC5B67ED28}" dt="2023-03-27T16:41:26.531" v="2380" actId="1076"/>
          <ac:picMkLst>
            <pc:docMk/>
            <pc:sldMk cId="2230158311" sldId="288"/>
            <ac:picMk id="15" creationId="{853B86CF-C41A-452C-81E6-C136AF2415AB}"/>
          </ac:picMkLst>
        </pc:picChg>
        <pc:picChg chg="add mod">
          <ac:chgData name="JUAN DAVID MARTINEZ VARGAS" userId="c632008b-f998-4b6d-b45a-5c056b487435" providerId="ADAL" clId="{4B293131-8BF4-425E-8F9D-60BC5B67ED28}" dt="2023-03-27T16:42:22.200" v="2396" actId="1076"/>
          <ac:picMkLst>
            <pc:docMk/>
            <pc:sldMk cId="2230158311" sldId="288"/>
            <ac:picMk id="18" creationId="{0016A011-4A97-413C-BCB0-449F881F26E1}"/>
          </ac:picMkLst>
        </pc:picChg>
        <pc:cxnChg chg="add mod">
          <ac:chgData name="JUAN DAVID MARTINEZ VARGAS" userId="c632008b-f998-4b6d-b45a-5c056b487435" providerId="ADAL" clId="{4B293131-8BF4-425E-8F9D-60BC5B67ED28}" dt="2023-03-27T16:43:24.409" v="2409" actId="208"/>
          <ac:cxnSpMkLst>
            <pc:docMk/>
            <pc:sldMk cId="2230158311" sldId="288"/>
            <ac:cxnSpMk id="21" creationId="{FD718C39-D5F5-48A4-82D8-FBA68EEADB2A}"/>
          </ac:cxnSpMkLst>
        </pc:cxnChg>
      </pc:sldChg>
      <pc:sldChg chg="addSp delSp modSp new mod ord">
        <pc:chgData name="JUAN DAVID MARTINEZ VARGAS" userId="c632008b-f998-4b6d-b45a-5c056b487435" providerId="ADAL" clId="{4B293131-8BF4-425E-8F9D-60BC5B67ED28}" dt="2023-03-27T17:18:33.444" v="4619" actId="20577"/>
        <pc:sldMkLst>
          <pc:docMk/>
          <pc:sldMk cId="3803235194" sldId="289"/>
        </pc:sldMkLst>
        <pc:spChg chg="add del mod">
          <ac:chgData name="JUAN DAVID MARTINEZ VARGAS" userId="c632008b-f998-4b6d-b45a-5c056b487435" providerId="ADAL" clId="{4B293131-8BF4-425E-8F9D-60BC5B67ED28}" dt="2023-03-27T17:18:29.243" v="4612" actId="478"/>
          <ac:spMkLst>
            <pc:docMk/>
            <pc:sldMk cId="3803235194" sldId="289"/>
            <ac:spMk id="2" creationId="{68AA1353-7073-4D04-8288-28BC1B773D69}"/>
          </ac:spMkLst>
        </pc:spChg>
        <pc:spChg chg="add del mod">
          <ac:chgData name="JUAN DAVID MARTINEZ VARGAS" userId="c632008b-f998-4b6d-b45a-5c056b487435" providerId="ADAL" clId="{4B293131-8BF4-425E-8F9D-60BC5B67ED28}" dt="2023-03-27T17:17:35.735" v="4609" actId="478"/>
          <ac:spMkLst>
            <pc:docMk/>
            <pc:sldMk cId="3803235194" sldId="289"/>
            <ac:spMk id="4" creationId="{A8473DA8-3931-4C20-A380-E7988BD9018A}"/>
          </ac:spMkLst>
        </pc:spChg>
        <pc:spChg chg="add mod">
          <ac:chgData name="JUAN DAVID MARTINEZ VARGAS" userId="c632008b-f998-4b6d-b45a-5c056b487435" providerId="ADAL" clId="{4B293131-8BF4-425E-8F9D-60BC5B67ED28}" dt="2023-03-27T17:17:32.585" v="4608"/>
          <ac:spMkLst>
            <pc:docMk/>
            <pc:sldMk cId="3803235194" sldId="289"/>
            <ac:spMk id="8" creationId="{F566D1F9-3F91-4DC9-A5D9-371B558EACFF}"/>
          </ac:spMkLst>
        </pc:spChg>
        <pc:spChg chg="add mod">
          <ac:chgData name="JUAN DAVID MARTINEZ VARGAS" userId="c632008b-f998-4b6d-b45a-5c056b487435" providerId="ADAL" clId="{4B293131-8BF4-425E-8F9D-60BC5B67ED28}" dt="2023-03-27T17:18:33.444" v="4619" actId="20577"/>
          <ac:spMkLst>
            <pc:docMk/>
            <pc:sldMk cId="3803235194" sldId="289"/>
            <ac:spMk id="11" creationId="{4A655C39-B08B-430B-8123-C6BFAAE0DB1F}"/>
          </ac:spMkLst>
        </pc:spChg>
        <pc:picChg chg="add mod">
          <ac:chgData name="JUAN DAVID MARTINEZ VARGAS" userId="c632008b-f998-4b6d-b45a-5c056b487435" providerId="ADAL" clId="{4B293131-8BF4-425E-8F9D-60BC5B67ED28}" dt="2023-03-27T17:17:19.250" v="4606"/>
          <ac:picMkLst>
            <pc:docMk/>
            <pc:sldMk cId="3803235194" sldId="289"/>
            <ac:picMk id="5" creationId="{6BF95BC8-3D8D-4F65-BE52-6BF83AFF277E}"/>
          </ac:picMkLst>
        </pc:picChg>
        <pc:picChg chg="add mod">
          <ac:chgData name="JUAN DAVID MARTINEZ VARGAS" userId="c632008b-f998-4b6d-b45a-5c056b487435" providerId="ADAL" clId="{4B293131-8BF4-425E-8F9D-60BC5B67ED28}" dt="2023-03-27T17:17:19.250" v="4606"/>
          <ac:picMkLst>
            <pc:docMk/>
            <pc:sldMk cId="3803235194" sldId="289"/>
            <ac:picMk id="6" creationId="{B834A49B-5D9A-40DA-8E10-D2F6C64290DE}"/>
          </ac:picMkLst>
        </pc:picChg>
        <pc:picChg chg="add mod">
          <ac:chgData name="JUAN DAVID MARTINEZ VARGAS" userId="c632008b-f998-4b6d-b45a-5c056b487435" providerId="ADAL" clId="{4B293131-8BF4-425E-8F9D-60BC5B67ED28}" dt="2023-03-27T17:17:56.224" v="4611" actId="1076"/>
          <ac:picMkLst>
            <pc:docMk/>
            <pc:sldMk cId="3803235194" sldId="289"/>
            <ac:picMk id="10" creationId="{E97D1A1A-F1A4-4F26-A545-C20B5440A02B}"/>
          </ac:picMkLst>
        </pc:picChg>
        <pc:cxnChg chg="add mod">
          <ac:chgData name="JUAN DAVID MARTINEZ VARGAS" userId="c632008b-f998-4b6d-b45a-5c056b487435" providerId="ADAL" clId="{4B293131-8BF4-425E-8F9D-60BC5B67ED28}" dt="2023-03-27T17:17:19.250" v="4606"/>
          <ac:cxnSpMkLst>
            <pc:docMk/>
            <pc:sldMk cId="3803235194" sldId="289"/>
            <ac:cxnSpMk id="7" creationId="{7B2C5386-5075-438F-93F4-D300399DB7AD}"/>
          </ac:cxnSpMkLst>
        </pc:cxnChg>
      </pc:sldChg>
      <pc:sldChg chg="addSp delSp modSp new mod">
        <pc:chgData name="JUAN DAVID MARTINEZ VARGAS" userId="c632008b-f998-4b6d-b45a-5c056b487435" providerId="ADAL" clId="{4B293131-8BF4-425E-8F9D-60BC5B67ED28}" dt="2023-03-27T17:32:31.414" v="5341" actId="2711"/>
        <pc:sldMkLst>
          <pc:docMk/>
          <pc:sldMk cId="3838156777" sldId="290"/>
        </pc:sldMkLst>
        <pc:spChg chg="add mod">
          <ac:chgData name="JUAN DAVID MARTINEZ VARGAS" userId="c632008b-f998-4b6d-b45a-5c056b487435" providerId="ADAL" clId="{4B293131-8BF4-425E-8F9D-60BC5B67ED28}" dt="2023-03-27T16:48:55.189" v="2512" actId="20577"/>
          <ac:spMkLst>
            <pc:docMk/>
            <pc:sldMk cId="3838156777" sldId="290"/>
            <ac:spMk id="2" creationId="{4D081F6D-631F-4C83-AB63-F210C87B579B}"/>
          </ac:spMkLst>
        </pc:spChg>
        <pc:spChg chg="add mod">
          <ac:chgData name="JUAN DAVID MARTINEZ VARGAS" userId="c632008b-f998-4b6d-b45a-5c056b487435" providerId="ADAL" clId="{4B293131-8BF4-425E-8F9D-60BC5B67ED28}" dt="2023-03-27T17:32:31.414" v="5341" actId="2711"/>
          <ac:spMkLst>
            <pc:docMk/>
            <pc:sldMk cId="3838156777" sldId="290"/>
            <ac:spMk id="7" creationId="{7655FC14-49E1-4B36-AE1E-3127DD75190E}"/>
          </ac:spMkLst>
        </pc:spChg>
        <pc:picChg chg="add del mod">
          <ac:chgData name="JUAN DAVID MARTINEZ VARGAS" userId="c632008b-f998-4b6d-b45a-5c056b487435" providerId="ADAL" clId="{4B293131-8BF4-425E-8F9D-60BC5B67ED28}" dt="2023-03-27T17:31:43.825" v="5329" actId="478"/>
          <ac:picMkLst>
            <pc:docMk/>
            <pc:sldMk cId="3838156777" sldId="290"/>
            <ac:picMk id="3" creationId="{D1AF45EF-26ED-47FE-84D8-AC2E778F04DE}"/>
          </ac:picMkLst>
        </pc:picChg>
        <pc:picChg chg="add del mod">
          <ac:chgData name="JUAN DAVID MARTINEZ VARGAS" userId="c632008b-f998-4b6d-b45a-5c056b487435" providerId="ADAL" clId="{4B293131-8BF4-425E-8F9D-60BC5B67ED28}" dt="2023-03-27T16:49:21.910" v="2517" actId="478"/>
          <ac:picMkLst>
            <pc:docMk/>
            <pc:sldMk cId="3838156777" sldId="290"/>
            <ac:picMk id="4" creationId="{BE718D24-B895-49FD-899E-891B90C969D1}"/>
          </ac:picMkLst>
        </pc:picChg>
        <pc:picChg chg="add mod">
          <ac:chgData name="JUAN DAVID MARTINEZ VARGAS" userId="c632008b-f998-4b6d-b45a-5c056b487435" providerId="ADAL" clId="{4B293131-8BF4-425E-8F9D-60BC5B67ED28}" dt="2023-03-27T17:31:51.334" v="5334" actId="1076"/>
          <ac:picMkLst>
            <pc:docMk/>
            <pc:sldMk cId="3838156777" sldId="290"/>
            <ac:picMk id="5" creationId="{07B9EC3E-7DC7-4ED3-BE86-E29C7C810C7C}"/>
          </ac:picMkLst>
        </pc:picChg>
      </pc:sldChg>
      <pc:sldChg chg="addSp delSp modSp new mod">
        <pc:chgData name="JUAN DAVID MARTINEZ VARGAS" userId="c632008b-f998-4b6d-b45a-5c056b487435" providerId="ADAL" clId="{4B293131-8BF4-425E-8F9D-60BC5B67ED28}" dt="2023-03-27T16:52:03.190" v="2534" actId="14100"/>
        <pc:sldMkLst>
          <pc:docMk/>
          <pc:sldMk cId="3927126726" sldId="291"/>
        </pc:sldMkLst>
        <pc:spChg chg="add del">
          <ac:chgData name="JUAN DAVID MARTINEZ VARGAS" userId="c632008b-f998-4b6d-b45a-5c056b487435" providerId="ADAL" clId="{4B293131-8BF4-425E-8F9D-60BC5B67ED28}" dt="2023-03-27T16:50:31.593" v="2530" actId="478"/>
          <ac:spMkLst>
            <pc:docMk/>
            <pc:sldMk cId="3927126726" sldId="291"/>
            <ac:spMk id="4" creationId="{B064F802-5CE9-4627-B9C7-4C5D4F5ACFBB}"/>
          </ac:spMkLst>
        </pc:spChg>
        <pc:spChg chg="add mod">
          <ac:chgData name="JUAN DAVID MARTINEZ VARGAS" userId="c632008b-f998-4b6d-b45a-5c056b487435" providerId="ADAL" clId="{4B293131-8BF4-425E-8F9D-60BC5B67ED28}" dt="2023-03-27T16:50:26.600" v="2528" actId="1076"/>
          <ac:spMkLst>
            <pc:docMk/>
            <pc:sldMk cId="3927126726" sldId="291"/>
            <ac:spMk id="5" creationId="{1AD8CD69-A7E4-4B8F-BB0E-BA23248AF56C}"/>
          </ac:spMkLst>
        </pc:spChg>
        <pc:picChg chg="add mod">
          <ac:chgData name="JUAN DAVID MARTINEZ VARGAS" userId="c632008b-f998-4b6d-b45a-5c056b487435" providerId="ADAL" clId="{4B293131-8BF4-425E-8F9D-60BC5B67ED28}" dt="2023-03-27T16:52:03.190" v="2534" actId="14100"/>
          <ac:picMkLst>
            <pc:docMk/>
            <pc:sldMk cId="3927126726" sldId="291"/>
            <ac:picMk id="2" creationId="{216187B6-16F5-4BFB-A7B9-69B6691D60E8}"/>
          </ac:picMkLst>
        </pc:picChg>
        <pc:picChg chg="add mod">
          <ac:chgData name="JUAN DAVID MARTINEZ VARGAS" userId="c632008b-f998-4b6d-b45a-5c056b487435" providerId="ADAL" clId="{4B293131-8BF4-425E-8F9D-60BC5B67ED28}" dt="2023-03-27T16:50:42.769" v="2532" actId="1076"/>
          <ac:picMkLst>
            <pc:docMk/>
            <pc:sldMk cId="3927126726" sldId="291"/>
            <ac:picMk id="6" creationId="{D768ADD6-CCD0-4564-9A5F-771811383D2B}"/>
          </ac:picMkLst>
        </pc:picChg>
      </pc:sldChg>
      <pc:sldChg chg="addSp delSp modSp new mod">
        <pc:chgData name="JUAN DAVID MARTINEZ VARGAS" userId="c632008b-f998-4b6d-b45a-5c056b487435" providerId="ADAL" clId="{4B293131-8BF4-425E-8F9D-60BC5B67ED28}" dt="2023-03-27T17:01:27.333" v="3124" actId="5793"/>
        <pc:sldMkLst>
          <pc:docMk/>
          <pc:sldMk cId="2849489137" sldId="292"/>
        </pc:sldMkLst>
        <pc:spChg chg="add del mod">
          <ac:chgData name="JUAN DAVID MARTINEZ VARGAS" userId="c632008b-f998-4b6d-b45a-5c056b487435" providerId="ADAL" clId="{4B293131-8BF4-425E-8F9D-60BC5B67ED28}" dt="2023-03-27T16:52:58.420" v="2551" actId="478"/>
          <ac:spMkLst>
            <pc:docMk/>
            <pc:sldMk cId="2849489137" sldId="292"/>
            <ac:spMk id="4" creationId="{B6AE8348-11A9-499F-8643-2E337FF59B38}"/>
          </ac:spMkLst>
        </pc:spChg>
        <pc:spChg chg="add mod">
          <ac:chgData name="JUAN DAVID MARTINEZ VARGAS" userId="c632008b-f998-4b6d-b45a-5c056b487435" providerId="ADAL" clId="{4B293131-8BF4-425E-8F9D-60BC5B67ED28}" dt="2023-03-27T16:53:13.490" v="2592" actId="20577"/>
          <ac:spMkLst>
            <pc:docMk/>
            <pc:sldMk cId="2849489137" sldId="292"/>
            <ac:spMk id="5" creationId="{028F3A40-DB89-4F22-AC3D-02E0D28D1710}"/>
          </ac:spMkLst>
        </pc:spChg>
        <pc:spChg chg="add del mod">
          <ac:chgData name="JUAN DAVID MARTINEZ VARGAS" userId="c632008b-f998-4b6d-b45a-5c056b487435" providerId="ADAL" clId="{4B293131-8BF4-425E-8F9D-60BC5B67ED28}" dt="2023-03-27T16:53:51.580" v="2598" actId="478"/>
          <ac:spMkLst>
            <pc:docMk/>
            <pc:sldMk cId="2849489137" sldId="292"/>
            <ac:spMk id="6" creationId="{A445C8C2-3D60-4B6F-A077-7CDD8B9A6451}"/>
          </ac:spMkLst>
        </pc:spChg>
        <pc:spChg chg="add mod">
          <ac:chgData name="JUAN DAVID MARTINEZ VARGAS" userId="c632008b-f998-4b6d-b45a-5c056b487435" providerId="ADAL" clId="{4B293131-8BF4-425E-8F9D-60BC5B67ED28}" dt="2023-03-27T16:59:29.502" v="2943" actId="948"/>
          <ac:spMkLst>
            <pc:docMk/>
            <pc:sldMk cId="2849489137" sldId="292"/>
            <ac:spMk id="7" creationId="{5E20834B-4653-475E-A5E9-50AD59B29356}"/>
          </ac:spMkLst>
        </pc:spChg>
        <pc:spChg chg="add mod">
          <ac:chgData name="JUAN DAVID MARTINEZ VARGAS" userId="c632008b-f998-4b6d-b45a-5c056b487435" providerId="ADAL" clId="{4B293131-8BF4-425E-8F9D-60BC5B67ED28}" dt="2023-03-27T17:01:27.333" v="3124" actId="5793"/>
          <ac:spMkLst>
            <pc:docMk/>
            <pc:sldMk cId="2849489137" sldId="292"/>
            <ac:spMk id="11" creationId="{C2054B38-8382-4FB0-B4A3-406EBBFC7658}"/>
          </ac:spMkLst>
        </pc:spChg>
        <pc:picChg chg="add del mod">
          <ac:chgData name="JUAN DAVID MARTINEZ VARGAS" userId="c632008b-f998-4b6d-b45a-5c056b487435" providerId="ADAL" clId="{4B293131-8BF4-425E-8F9D-60BC5B67ED28}" dt="2023-03-27T16:58:40.742" v="2927" actId="478"/>
          <ac:picMkLst>
            <pc:docMk/>
            <pc:sldMk cId="2849489137" sldId="292"/>
            <ac:picMk id="2" creationId="{B3A96646-BF84-4098-8378-2C933B821B19}"/>
          </ac:picMkLst>
        </pc:picChg>
        <pc:picChg chg="add del mod ord">
          <ac:chgData name="JUAN DAVID MARTINEZ VARGAS" userId="c632008b-f998-4b6d-b45a-5c056b487435" providerId="ADAL" clId="{4B293131-8BF4-425E-8F9D-60BC5B67ED28}" dt="2023-03-27T16:58:41.416" v="2928" actId="478"/>
          <ac:picMkLst>
            <pc:docMk/>
            <pc:sldMk cId="2849489137" sldId="292"/>
            <ac:picMk id="3" creationId="{A35A12F4-5217-419E-B677-675A7D1D8DCA}"/>
          </ac:picMkLst>
        </pc:picChg>
        <pc:picChg chg="add mod">
          <ac:chgData name="JUAN DAVID MARTINEZ VARGAS" userId="c632008b-f998-4b6d-b45a-5c056b487435" providerId="ADAL" clId="{4B293131-8BF4-425E-8F9D-60BC5B67ED28}" dt="2023-03-27T16:58:46.562" v="2929"/>
          <ac:picMkLst>
            <pc:docMk/>
            <pc:sldMk cId="2849489137" sldId="292"/>
            <ac:picMk id="8" creationId="{1DB1B783-5152-4A84-A2EF-E43AA3F840AB}"/>
          </ac:picMkLst>
        </pc:picChg>
        <pc:picChg chg="add mod">
          <ac:chgData name="JUAN DAVID MARTINEZ VARGAS" userId="c632008b-f998-4b6d-b45a-5c056b487435" providerId="ADAL" clId="{4B293131-8BF4-425E-8F9D-60BC5B67ED28}" dt="2023-03-27T16:58:46.562" v="2929"/>
          <ac:picMkLst>
            <pc:docMk/>
            <pc:sldMk cId="2849489137" sldId="292"/>
            <ac:picMk id="9" creationId="{72FB234A-7B55-45DD-B18D-AFAF7016B430}"/>
          </ac:picMkLst>
        </pc:picChg>
        <pc:cxnChg chg="add mod">
          <ac:chgData name="JUAN DAVID MARTINEZ VARGAS" userId="c632008b-f998-4b6d-b45a-5c056b487435" providerId="ADAL" clId="{4B293131-8BF4-425E-8F9D-60BC5B67ED28}" dt="2023-03-27T16:58:46.562" v="2929"/>
          <ac:cxnSpMkLst>
            <pc:docMk/>
            <pc:sldMk cId="2849489137" sldId="292"/>
            <ac:cxnSpMk id="10" creationId="{83A80578-D210-4F0E-9490-236E5482C120}"/>
          </ac:cxnSpMkLst>
        </pc:cxnChg>
      </pc:sldChg>
      <pc:sldChg chg="new del">
        <pc:chgData name="JUAN DAVID MARTINEZ VARGAS" userId="c632008b-f998-4b6d-b45a-5c056b487435" providerId="ADAL" clId="{4B293131-8BF4-425E-8F9D-60BC5B67ED28}" dt="2023-03-27T17:14:38.605" v="4260" actId="47"/>
        <pc:sldMkLst>
          <pc:docMk/>
          <pc:sldMk cId="558540238" sldId="293"/>
        </pc:sldMkLst>
      </pc:sldChg>
      <pc:sldChg chg="addSp delSp modSp add mod">
        <pc:chgData name="JUAN DAVID MARTINEZ VARGAS" userId="c632008b-f998-4b6d-b45a-5c056b487435" providerId="ADAL" clId="{4B293131-8BF4-425E-8F9D-60BC5B67ED28}" dt="2023-03-27T17:07:06.555" v="3676" actId="1076"/>
        <pc:sldMkLst>
          <pc:docMk/>
          <pc:sldMk cId="8628724" sldId="294"/>
        </pc:sldMkLst>
        <pc:spChg chg="mod">
          <ac:chgData name="JUAN DAVID MARTINEZ VARGAS" userId="c632008b-f998-4b6d-b45a-5c056b487435" providerId="ADAL" clId="{4B293131-8BF4-425E-8F9D-60BC5B67ED28}" dt="2023-03-27T17:02:09.874" v="3133" actId="20577"/>
          <ac:spMkLst>
            <pc:docMk/>
            <pc:sldMk cId="8628724" sldId="294"/>
            <ac:spMk id="5" creationId="{028F3A40-DB89-4F22-AC3D-02E0D28D1710}"/>
          </ac:spMkLst>
        </pc:spChg>
        <pc:spChg chg="del mod">
          <ac:chgData name="JUAN DAVID MARTINEZ VARGAS" userId="c632008b-f998-4b6d-b45a-5c056b487435" providerId="ADAL" clId="{4B293131-8BF4-425E-8F9D-60BC5B67ED28}" dt="2023-03-27T17:02:14.973" v="3134" actId="478"/>
          <ac:spMkLst>
            <pc:docMk/>
            <pc:sldMk cId="8628724" sldId="294"/>
            <ac:spMk id="7" creationId="{5E20834B-4653-475E-A5E9-50AD59B29356}"/>
          </ac:spMkLst>
        </pc:spChg>
        <pc:spChg chg="add mod">
          <ac:chgData name="JUAN DAVID MARTINEZ VARGAS" userId="c632008b-f998-4b6d-b45a-5c056b487435" providerId="ADAL" clId="{4B293131-8BF4-425E-8F9D-60BC5B67ED28}" dt="2023-03-27T17:05:26.294" v="3421" actId="20577"/>
          <ac:spMkLst>
            <pc:docMk/>
            <pc:sldMk cId="8628724" sldId="294"/>
            <ac:spMk id="8" creationId="{890D8279-FB20-4246-8141-F702BF30B413}"/>
          </ac:spMkLst>
        </pc:spChg>
        <pc:spChg chg="add del mod">
          <ac:chgData name="JUAN DAVID MARTINEZ VARGAS" userId="c632008b-f998-4b6d-b45a-5c056b487435" providerId="ADAL" clId="{4B293131-8BF4-425E-8F9D-60BC5B67ED28}" dt="2023-03-27T17:05:29.664" v="3422" actId="478"/>
          <ac:spMkLst>
            <pc:docMk/>
            <pc:sldMk cId="8628724" sldId="294"/>
            <ac:spMk id="9" creationId="{1451A360-90E1-45EE-A7F4-932ACDAF82DF}"/>
          </ac:spMkLst>
        </pc:spChg>
        <pc:spChg chg="add mod">
          <ac:chgData name="JUAN DAVID MARTINEZ VARGAS" userId="c632008b-f998-4b6d-b45a-5c056b487435" providerId="ADAL" clId="{4B293131-8BF4-425E-8F9D-60BC5B67ED28}" dt="2023-03-27T17:07:06.555" v="3676" actId="1076"/>
          <ac:spMkLst>
            <pc:docMk/>
            <pc:sldMk cId="8628724" sldId="294"/>
            <ac:spMk id="10" creationId="{5EF8C933-F0BB-47D9-B6BE-BED8B5A9DE8F}"/>
          </ac:spMkLst>
        </pc:spChg>
        <pc:picChg chg="mod">
          <ac:chgData name="JUAN DAVID MARTINEZ VARGAS" userId="c632008b-f998-4b6d-b45a-5c056b487435" providerId="ADAL" clId="{4B293131-8BF4-425E-8F9D-60BC5B67ED28}" dt="2023-03-27T16:58:34.692" v="2926" actId="1038"/>
          <ac:picMkLst>
            <pc:docMk/>
            <pc:sldMk cId="8628724" sldId="294"/>
            <ac:picMk id="2" creationId="{B3A96646-BF84-4098-8378-2C933B821B19}"/>
          </ac:picMkLst>
        </pc:picChg>
        <pc:picChg chg="mod">
          <ac:chgData name="JUAN DAVID MARTINEZ VARGAS" userId="c632008b-f998-4b6d-b45a-5c056b487435" providerId="ADAL" clId="{4B293131-8BF4-425E-8F9D-60BC5B67ED28}" dt="2023-03-27T16:58:03.101" v="2844" actId="1076"/>
          <ac:picMkLst>
            <pc:docMk/>
            <pc:sldMk cId="8628724" sldId="294"/>
            <ac:picMk id="3" creationId="{A35A12F4-5217-419E-B677-675A7D1D8DCA}"/>
          </ac:picMkLst>
        </pc:picChg>
        <pc:cxnChg chg="add mod">
          <ac:chgData name="JUAN DAVID MARTINEZ VARGAS" userId="c632008b-f998-4b6d-b45a-5c056b487435" providerId="ADAL" clId="{4B293131-8BF4-425E-8F9D-60BC5B67ED28}" dt="2023-03-27T16:58:22.852" v="2881" actId="1037"/>
          <ac:cxnSpMkLst>
            <pc:docMk/>
            <pc:sldMk cId="8628724" sldId="294"/>
            <ac:cxnSpMk id="6" creationId="{1B5ACB65-AD99-44B5-9D99-A05978E0577B}"/>
          </ac:cxnSpMkLst>
        </pc:cxnChg>
      </pc:sldChg>
      <pc:sldChg chg="modSp add mod">
        <pc:chgData name="JUAN DAVID MARTINEZ VARGAS" userId="c632008b-f998-4b6d-b45a-5c056b487435" providerId="ADAL" clId="{4B293131-8BF4-425E-8F9D-60BC5B67ED28}" dt="2023-03-27T17:10:42.216" v="3984" actId="20577"/>
        <pc:sldMkLst>
          <pc:docMk/>
          <pc:sldMk cId="2902015934" sldId="295"/>
        </pc:sldMkLst>
        <pc:spChg chg="mod">
          <ac:chgData name="JUAN DAVID MARTINEZ VARGAS" userId="c632008b-f998-4b6d-b45a-5c056b487435" providerId="ADAL" clId="{4B293131-8BF4-425E-8F9D-60BC5B67ED28}" dt="2023-03-27T17:08:38.169" v="3684" actId="20577"/>
          <ac:spMkLst>
            <pc:docMk/>
            <pc:sldMk cId="2902015934" sldId="295"/>
            <ac:spMk id="5" creationId="{028F3A40-DB89-4F22-AC3D-02E0D28D1710}"/>
          </ac:spMkLst>
        </pc:spChg>
        <pc:spChg chg="mod">
          <ac:chgData name="JUAN DAVID MARTINEZ VARGAS" userId="c632008b-f998-4b6d-b45a-5c056b487435" providerId="ADAL" clId="{4B293131-8BF4-425E-8F9D-60BC5B67ED28}" dt="2023-03-27T17:10:25.411" v="3916" actId="20577"/>
          <ac:spMkLst>
            <pc:docMk/>
            <pc:sldMk cId="2902015934" sldId="295"/>
            <ac:spMk id="8" creationId="{890D8279-FB20-4246-8141-F702BF30B413}"/>
          </ac:spMkLst>
        </pc:spChg>
        <pc:spChg chg="mod">
          <ac:chgData name="JUAN DAVID MARTINEZ VARGAS" userId="c632008b-f998-4b6d-b45a-5c056b487435" providerId="ADAL" clId="{4B293131-8BF4-425E-8F9D-60BC5B67ED28}" dt="2023-03-27T17:10:42.216" v="3984" actId="20577"/>
          <ac:spMkLst>
            <pc:docMk/>
            <pc:sldMk cId="2902015934" sldId="295"/>
            <ac:spMk id="10" creationId="{5EF8C933-F0BB-47D9-B6BE-BED8B5A9DE8F}"/>
          </ac:spMkLst>
        </pc:spChg>
      </pc:sldChg>
      <pc:sldChg chg="delSp modSp add mod">
        <pc:chgData name="JUAN DAVID MARTINEZ VARGAS" userId="c632008b-f998-4b6d-b45a-5c056b487435" providerId="ADAL" clId="{4B293131-8BF4-425E-8F9D-60BC5B67ED28}" dt="2023-03-27T17:14:08.801" v="4245" actId="5793"/>
        <pc:sldMkLst>
          <pc:docMk/>
          <pc:sldMk cId="3413817976" sldId="296"/>
        </pc:sldMkLst>
        <pc:spChg chg="mod">
          <ac:chgData name="JUAN DAVID MARTINEZ VARGAS" userId="c632008b-f998-4b6d-b45a-5c056b487435" providerId="ADAL" clId="{4B293131-8BF4-425E-8F9D-60BC5B67ED28}" dt="2023-03-27T17:11:02.206" v="3992" actId="20577"/>
          <ac:spMkLst>
            <pc:docMk/>
            <pc:sldMk cId="3413817976" sldId="296"/>
            <ac:spMk id="5" creationId="{028F3A40-DB89-4F22-AC3D-02E0D28D1710}"/>
          </ac:spMkLst>
        </pc:spChg>
        <pc:spChg chg="mod">
          <ac:chgData name="JUAN DAVID MARTINEZ VARGAS" userId="c632008b-f998-4b6d-b45a-5c056b487435" providerId="ADAL" clId="{4B293131-8BF4-425E-8F9D-60BC5B67ED28}" dt="2023-03-27T17:14:08.801" v="4245" actId="5793"/>
          <ac:spMkLst>
            <pc:docMk/>
            <pc:sldMk cId="3413817976" sldId="296"/>
            <ac:spMk id="8" creationId="{890D8279-FB20-4246-8141-F702BF30B413}"/>
          </ac:spMkLst>
        </pc:spChg>
        <pc:spChg chg="del">
          <ac:chgData name="JUAN DAVID MARTINEZ VARGAS" userId="c632008b-f998-4b6d-b45a-5c056b487435" providerId="ADAL" clId="{4B293131-8BF4-425E-8F9D-60BC5B67ED28}" dt="2023-03-27T17:12:45.007" v="4175" actId="478"/>
          <ac:spMkLst>
            <pc:docMk/>
            <pc:sldMk cId="3413817976" sldId="296"/>
            <ac:spMk id="10" creationId="{5EF8C933-F0BB-47D9-B6BE-BED8B5A9DE8F}"/>
          </ac:spMkLst>
        </pc:spChg>
      </pc:sldChg>
      <pc:sldChg chg="addSp modSp new mod">
        <pc:chgData name="JUAN DAVID MARTINEZ VARGAS" userId="c632008b-f998-4b6d-b45a-5c056b487435" providerId="ADAL" clId="{4B293131-8BF4-425E-8F9D-60BC5B67ED28}" dt="2023-03-27T17:17:03.420" v="4599" actId="21"/>
        <pc:sldMkLst>
          <pc:docMk/>
          <pc:sldMk cId="2570263141" sldId="297"/>
        </pc:sldMkLst>
        <pc:spChg chg="add mod">
          <ac:chgData name="JUAN DAVID MARTINEZ VARGAS" userId="c632008b-f998-4b6d-b45a-5c056b487435" providerId="ADAL" clId="{4B293131-8BF4-425E-8F9D-60BC5B67ED28}" dt="2023-03-27T17:14:29.179" v="4258" actId="20577"/>
          <ac:spMkLst>
            <pc:docMk/>
            <pc:sldMk cId="2570263141" sldId="297"/>
            <ac:spMk id="2" creationId="{5A57376D-94D4-419F-A72F-E2E85D101B3F}"/>
          </ac:spMkLst>
        </pc:spChg>
        <pc:spChg chg="add mod">
          <ac:chgData name="JUAN DAVID MARTINEZ VARGAS" userId="c632008b-f998-4b6d-b45a-5c056b487435" providerId="ADAL" clId="{4B293131-8BF4-425E-8F9D-60BC5B67ED28}" dt="2023-03-27T17:17:03.420" v="4599" actId="21"/>
          <ac:spMkLst>
            <pc:docMk/>
            <pc:sldMk cId="2570263141" sldId="297"/>
            <ac:spMk id="6" creationId="{B667E6B0-712E-41CC-B3ED-E23994712BB7}"/>
          </ac:spMkLst>
        </pc:spChg>
        <pc:picChg chg="add mod">
          <ac:chgData name="JUAN DAVID MARTINEZ VARGAS" userId="c632008b-f998-4b6d-b45a-5c056b487435" providerId="ADAL" clId="{4B293131-8BF4-425E-8F9D-60BC5B67ED28}" dt="2023-03-27T17:14:35.738" v="4259"/>
          <ac:picMkLst>
            <pc:docMk/>
            <pc:sldMk cId="2570263141" sldId="297"/>
            <ac:picMk id="3" creationId="{9F83032C-78EC-4986-9B93-FFE731C9F472}"/>
          </ac:picMkLst>
        </pc:picChg>
        <pc:picChg chg="add mod">
          <ac:chgData name="JUAN DAVID MARTINEZ VARGAS" userId="c632008b-f998-4b6d-b45a-5c056b487435" providerId="ADAL" clId="{4B293131-8BF4-425E-8F9D-60BC5B67ED28}" dt="2023-03-27T17:14:35.738" v="4259"/>
          <ac:picMkLst>
            <pc:docMk/>
            <pc:sldMk cId="2570263141" sldId="297"/>
            <ac:picMk id="4" creationId="{F14270C3-F96F-41DD-9645-0A03B522813D}"/>
          </ac:picMkLst>
        </pc:picChg>
        <pc:cxnChg chg="add mod">
          <ac:chgData name="JUAN DAVID MARTINEZ VARGAS" userId="c632008b-f998-4b6d-b45a-5c056b487435" providerId="ADAL" clId="{4B293131-8BF4-425E-8F9D-60BC5B67ED28}" dt="2023-03-27T17:14:35.738" v="4259"/>
          <ac:cxnSpMkLst>
            <pc:docMk/>
            <pc:sldMk cId="2570263141" sldId="297"/>
            <ac:cxnSpMk id="5" creationId="{7489A718-B3C6-4A5C-B489-FD689D4E3A9D}"/>
          </ac:cxnSpMkLst>
        </pc:cxnChg>
      </pc:sldChg>
      <pc:sldChg chg="addSp modSp new mod">
        <pc:chgData name="JUAN DAVID MARTINEZ VARGAS" userId="c632008b-f998-4b6d-b45a-5c056b487435" providerId="ADAL" clId="{4B293131-8BF4-425E-8F9D-60BC5B67ED28}" dt="2023-03-27T17:24:54.772" v="5282" actId="20577"/>
        <pc:sldMkLst>
          <pc:docMk/>
          <pc:sldMk cId="835834218" sldId="298"/>
        </pc:sldMkLst>
        <pc:spChg chg="add mod">
          <ac:chgData name="JUAN DAVID MARTINEZ VARGAS" userId="c632008b-f998-4b6d-b45a-5c056b487435" providerId="ADAL" clId="{4B293131-8BF4-425E-8F9D-60BC5B67ED28}" dt="2023-03-27T17:19:03.639" v="4632" actId="20577"/>
          <ac:spMkLst>
            <pc:docMk/>
            <pc:sldMk cId="835834218" sldId="298"/>
            <ac:spMk id="2" creationId="{72E4490E-2FCE-47BA-BC53-9C9C018418FD}"/>
          </ac:spMkLst>
        </pc:spChg>
        <pc:spChg chg="add mod">
          <ac:chgData name="JUAN DAVID MARTINEZ VARGAS" userId="c632008b-f998-4b6d-b45a-5c056b487435" providerId="ADAL" clId="{4B293131-8BF4-425E-8F9D-60BC5B67ED28}" dt="2023-03-27T17:24:54.772" v="5282" actId="20577"/>
          <ac:spMkLst>
            <pc:docMk/>
            <pc:sldMk cId="835834218" sldId="298"/>
            <ac:spMk id="3" creationId="{573DE278-C53F-4743-B48B-AE5484D4ABAA}"/>
          </ac:spMkLst>
        </pc:spChg>
      </pc:sldChg>
      <pc:sldChg chg="addSp modSp new mod">
        <pc:chgData name="JUAN DAVID MARTINEZ VARGAS" userId="c632008b-f998-4b6d-b45a-5c056b487435" providerId="ADAL" clId="{4B293131-8BF4-425E-8F9D-60BC5B67ED28}" dt="2023-03-27T17:27:20.333" v="5328" actId="14100"/>
        <pc:sldMkLst>
          <pc:docMk/>
          <pc:sldMk cId="2261657061" sldId="299"/>
        </pc:sldMkLst>
        <pc:spChg chg="add mod">
          <ac:chgData name="JUAN DAVID MARTINEZ VARGAS" userId="c632008b-f998-4b6d-b45a-5c056b487435" providerId="ADAL" clId="{4B293131-8BF4-425E-8F9D-60BC5B67ED28}" dt="2023-03-27T17:25:30.354" v="5305" actId="20577"/>
          <ac:spMkLst>
            <pc:docMk/>
            <pc:sldMk cId="2261657061" sldId="299"/>
            <ac:spMk id="2" creationId="{FE4A084C-917F-4990-BBB9-EE8E041CDB82}"/>
          </ac:spMkLst>
        </pc:spChg>
        <pc:picChg chg="add mod">
          <ac:chgData name="JUAN DAVID MARTINEZ VARGAS" userId="c632008b-f998-4b6d-b45a-5c056b487435" providerId="ADAL" clId="{4B293131-8BF4-425E-8F9D-60BC5B67ED28}" dt="2023-03-27T17:27:08.083" v="5324" actId="1076"/>
          <ac:picMkLst>
            <pc:docMk/>
            <pc:sldMk cId="2261657061" sldId="299"/>
            <ac:picMk id="4" creationId="{699FACDA-40A0-460B-8E06-5396D3C6D857}"/>
          </ac:picMkLst>
        </pc:picChg>
        <pc:picChg chg="add mod">
          <ac:chgData name="JUAN DAVID MARTINEZ VARGAS" userId="c632008b-f998-4b6d-b45a-5c056b487435" providerId="ADAL" clId="{4B293131-8BF4-425E-8F9D-60BC5B67ED28}" dt="2023-03-27T17:27:20.333" v="5328" actId="14100"/>
          <ac:picMkLst>
            <pc:docMk/>
            <pc:sldMk cId="2261657061" sldId="299"/>
            <ac:picMk id="6" creationId="{46ACE4CC-F1CD-4E8B-BB59-0C6048FA8517}"/>
          </ac:picMkLst>
        </pc:picChg>
        <pc:picChg chg="add mod">
          <ac:chgData name="JUAN DAVID MARTINEZ VARGAS" userId="c632008b-f998-4b6d-b45a-5c056b487435" providerId="ADAL" clId="{4B293131-8BF4-425E-8F9D-60BC5B67ED28}" dt="2023-03-27T17:27:17.214" v="5327" actId="14100"/>
          <ac:picMkLst>
            <pc:docMk/>
            <pc:sldMk cId="2261657061" sldId="299"/>
            <ac:picMk id="8" creationId="{26AB8451-97C0-4F74-BF1C-A032323430B6}"/>
          </ac:picMkLst>
        </pc:picChg>
      </pc:sldChg>
      <pc:sldChg chg="add del ord">
        <pc:chgData name="JUAN DAVID MARTINEZ VARGAS" userId="c632008b-f998-4b6d-b45a-5c056b487435" providerId="ADAL" clId="{4B293131-8BF4-425E-8F9D-60BC5B67ED28}" dt="2023-03-27T17:18:53.718" v="4624" actId="47"/>
        <pc:sldMkLst>
          <pc:docMk/>
          <pc:sldMk cId="2653338120" sldId="299"/>
        </pc:sldMkLst>
      </pc:sldChg>
    </pc:docChg>
  </pc:docChgLst>
</pc:chgInfo>
</file>

<file path=ppt/media/image1.png>
</file>

<file path=ppt/media/image10.svg>
</file>

<file path=ppt/media/image1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-55477"/>
            <a:ext cx="9143999" cy="5198977"/>
          </a:xfrm>
          <a:prstGeom prst="rect">
            <a:avLst/>
          </a:prstGeom>
          <a:solidFill>
            <a:srgbClr val="0F2D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5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A8DE1008-9435-4582-AE18-9973DCBA2FB5}"/>
              </a:ext>
            </a:extLst>
          </p:cNvPr>
          <p:cNvGrpSpPr/>
          <p:nvPr/>
        </p:nvGrpSpPr>
        <p:grpSpPr>
          <a:xfrm>
            <a:off x="0" y="-374331"/>
            <a:ext cx="9147894" cy="5143500"/>
            <a:chOff x="-5192" y="0"/>
            <a:chExt cx="12197192" cy="6858000"/>
          </a:xfrm>
        </p:grpSpPr>
        <p:pic>
          <p:nvPicPr>
            <p:cNvPr id="11" name="Gráfico 10">
              <a:extLst>
                <a:ext uri="{FF2B5EF4-FFF2-40B4-BE49-F238E27FC236}">
                  <a16:creationId xmlns:a16="http://schemas.microsoft.com/office/drawing/2014/main" id="{3345BC10-B95C-4E5B-8CB5-0D9F33E7E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4543109" y="0"/>
              <a:ext cx="7648891" cy="6858000"/>
            </a:xfrm>
            <a:prstGeom prst="rect">
              <a:avLst/>
            </a:prstGeom>
          </p:spPr>
        </p:pic>
        <p:pic>
          <p:nvPicPr>
            <p:cNvPr id="12" name="Gráfico 11">
              <a:extLst>
                <a:ext uri="{FF2B5EF4-FFF2-40B4-BE49-F238E27FC236}">
                  <a16:creationId xmlns:a16="http://schemas.microsoft.com/office/drawing/2014/main" id="{01917929-CAC9-4C23-BB91-8827BDA2C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5192" y="0"/>
              <a:ext cx="7648891" cy="6858000"/>
            </a:xfrm>
            <a:prstGeom prst="rect">
              <a:avLst/>
            </a:prstGeom>
          </p:spPr>
        </p:pic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C8AC4E2-448D-4FEE-91DD-C1DA16461242}"/>
              </a:ext>
            </a:extLst>
          </p:cNvPr>
          <p:cNvSpPr txBox="1"/>
          <p:nvPr/>
        </p:nvSpPr>
        <p:spPr>
          <a:xfrm>
            <a:off x="264319" y="4914899"/>
            <a:ext cx="1900238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75" dirty="0">
                <a:solidFill>
                  <a:schemeClr val="bg1"/>
                </a:solidFill>
              </a:rPr>
              <a:t>Vigilada </a:t>
            </a:r>
            <a:r>
              <a:rPr lang="es-CO" sz="675" dirty="0" err="1">
                <a:solidFill>
                  <a:schemeClr val="bg1"/>
                </a:solidFill>
              </a:rPr>
              <a:t>Mineducación</a:t>
            </a:r>
            <a:endParaRPr lang="es-CO" sz="675" dirty="0">
              <a:solidFill>
                <a:schemeClr val="bg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1A6FAEB-0D11-4D7D-9754-629D1A672D97}"/>
              </a:ext>
            </a:extLst>
          </p:cNvPr>
          <p:cNvSpPr txBox="1"/>
          <p:nvPr/>
        </p:nvSpPr>
        <p:spPr>
          <a:xfrm>
            <a:off x="871870" y="1838897"/>
            <a:ext cx="8133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36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Aprendizaje de Máquina Aplicado</a:t>
            </a:r>
          </a:p>
        </p:txBody>
      </p:sp>
      <p:pic>
        <p:nvPicPr>
          <p:cNvPr id="20" name="Gráfico 5">
            <a:extLst>
              <a:ext uri="{FF2B5EF4-FFF2-40B4-BE49-F238E27FC236}">
                <a16:creationId xmlns:a16="http://schemas.microsoft.com/office/drawing/2014/main" id="{9F47A9DA-CE97-4EC8-9576-61A1ECAA59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65226" y="3041689"/>
            <a:ext cx="4581131" cy="68963"/>
          </a:xfrm>
          <a:prstGeom prst="rect">
            <a:avLst/>
          </a:prstGeom>
        </p:spPr>
      </p:pic>
      <p:pic>
        <p:nvPicPr>
          <p:cNvPr id="21" name="Gráfico 12">
            <a:extLst>
              <a:ext uri="{FF2B5EF4-FFF2-40B4-BE49-F238E27FC236}">
                <a16:creationId xmlns:a16="http://schemas.microsoft.com/office/drawing/2014/main" id="{D44A8620-4433-45C5-A0B4-543E32F58B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54916" y="4702209"/>
            <a:ext cx="891441" cy="378665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D1A6FAEB-0D11-4D7D-9754-629D1A672D97}"/>
              </a:ext>
            </a:extLst>
          </p:cNvPr>
          <p:cNvSpPr txBox="1"/>
          <p:nvPr/>
        </p:nvSpPr>
        <p:spPr>
          <a:xfrm>
            <a:off x="8054916" y="3344604"/>
            <a:ext cx="87477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225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2023</a:t>
            </a:r>
          </a:p>
          <a:p>
            <a:pPr algn="r"/>
            <a:endParaRPr lang="es-CO" sz="2250" b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3" name="Google Shape;40;p33"/>
          <p:cNvSpPr txBox="1">
            <a:spLocks noGrp="1"/>
          </p:cNvSpPr>
          <p:nvPr>
            <p:ph type="title" hasCustomPrompt="1"/>
          </p:nvPr>
        </p:nvSpPr>
        <p:spPr>
          <a:xfrm>
            <a:off x="3071923" y="518260"/>
            <a:ext cx="5706870" cy="764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6000" b="1" kern="1200" dirty="0">
                <a:ln w="15875" cap="flat">
                  <a:noFill/>
                  <a:prstDash val="solid"/>
                </a:ln>
                <a:solidFill>
                  <a:srgbClr val="02C9B6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s-CO" dirty="0"/>
              <a:t>Título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918552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1_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4" name="Google Shape;2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5665784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 preserve="1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8" name="Google Shape;28;p1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Google Shape;2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229690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549103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6" name="Google Shape;3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44223814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4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1448976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5" name="Google Shape;45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74232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47289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preserve="1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2" name="Google Shape;5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8984055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97414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743850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93400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Agenda">
    <p:bg>
      <p:bgPr>
        <a:solidFill>
          <a:srgbClr val="0D32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200DF232-9F94-437F-A5B1-F2EE8AD5FE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732" y="492014"/>
            <a:ext cx="3692632" cy="543742"/>
          </a:xfrm>
        </p:spPr>
        <p:txBody>
          <a:bodyPr/>
          <a:lstStyle>
            <a:lvl1pPr algn="ctr">
              <a:defRPr sz="4000" b="1">
                <a:solidFill>
                  <a:srgbClr val="02C9B6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Agenda</a:t>
            </a:r>
            <a:endParaRPr lang="es-CO" dirty="0"/>
          </a:p>
        </p:txBody>
      </p:sp>
      <p:sp>
        <p:nvSpPr>
          <p:cNvPr id="8" name="Google Shape;37;p32">
            <a:extLst>
              <a:ext uri="{FF2B5EF4-FFF2-40B4-BE49-F238E27FC236}">
                <a16:creationId xmlns:a16="http://schemas.microsoft.com/office/drawing/2014/main" id="{7E4911F7-0A38-4B68-AAA1-C1FC3DEB27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01" y="1309983"/>
            <a:ext cx="7514035" cy="333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5715" lvl="0" indent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2C9B6"/>
              </a:buClr>
              <a:buSzPts val="3480"/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lvl="1" indent="-309563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90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2pPr>
            <a:lvl3pPr marL="1028700" lvl="2" indent="-295751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61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371600" lvl="3" indent="-281939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32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1714500" lvl="4" indent="-268128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03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057400" lvl="5" indent="-295751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610"/>
              <a:buChar char="•"/>
              <a:defRPr/>
            </a:lvl6pPr>
            <a:lvl7pPr marL="2400300" lvl="6" indent="-295751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610"/>
              <a:buChar char="•"/>
              <a:defRPr/>
            </a:lvl7pPr>
            <a:lvl8pPr marL="2743200" lvl="7" indent="-295751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2610"/>
              <a:buChar char="•"/>
              <a:defRPr/>
            </a:lvl8pPr>
            <a:lvl9pPr marL="3086100" lvl="8" indent="-295751" algn="l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ts val="2610"/>
              <a:buChar char="•"/>
              <a:defRPr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9" name="Gráfico 5">
            <a:extLst>
              <a:ext uri="{FF2B5EF4-FFF2-40B4-BE49-F238E27FC236}">
                <a16:creationId xmlns:a16="http://schemas.microsoft.com/office/drawing/2014/main" id="{77AE4992-419D-4C0D-ADAE-F817396DC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40392" y="674833"/>
            <a:ext cx="4581131" cy="68963"/>
          </a:xfrm>
          <a:prstGeom prst="rect">
            <a:avLst/>
          </a:prstGeom>
        </p:spPr>
      </p:pic>
      <p:pic>
        <p:nvPicPr>
          <p:cNvPr id="10" name="Gráfico 11">
            <a:extLst>
              <a:ext uri="{FF2B5EF4-FFF2-40B4-BE49-F238E27FC236}">
                <a16:creationId xmlns:a16="http://schemas.microsoft.com/office/drawing/2014/main" id="{B9CE167F-D9B1-4886-B83E-2CEA293BAA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54916" y="4778409"/>
            <a:ext cx="891441" cy="378665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6C8AC4E2-448D-4FEE-91DD-C1DA16461242}"/>
              </a:ext>
            </a:extLst>
          </p:cNvPr>
          <p:cNvSpPr txBox="1"/>
          <p:nvPr/>
        </p:nvSpPr>
        <p:spPr>
          <a:xfrm>
            <a:off x="264319" y="4914899"/>
            <a:ext cx="1900238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75" dirty="0">
                <a:solidFill>
                  <a:schemeClr val="bg1"/>
                </a:solidFill>
              </a:rPr>
              <a:t>Vigilada </a:t>
            </a:r>
            <a:r>
              <a:rPr lang="es-CO" sz="675" dirty="0" err="1">
                <a:solidFill>
                  <a:schemeClr val="bg1"/>
                </a:solidFill>
              </a:rPr>
              <a:t>Mineducación</a:t>
            </a:r>
            <a:endParaRPr lang="es-CO" sz="675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91434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973750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230450"/>
            <a:ext cx="5796900" cy="46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6587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genda">
    <p:bg>
      <p:bgPr>
        <a:solidFill>
          <a:srgbClr val="0D32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áfico 5">
            <a:extLst>
              <a:ext uri="{FF2B5EF4-FFF2-40B4-BE49-F238E27FC236}">
                <a16:creationId xmlns:a16="http://schemas.microsoft.com/office/drawing/2014/main" id="{77AE4992-419D-4C0D-ADAE-F817396DC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40392" y="674833"/>
            <a:ext cx="4581131" cy="68963"/>
          </a:xfrm>
          <a:prstGeom prst="rect">
            <a:avLst/>
          </a:prstGeom>
        </p:spPr>
      </p:pic>
      <p:pic>
        <p:nvPicPr>
          <p:cNvPr id="10" name="Gráfico 11">
            <a:extLst>
              <a:ext uri="{FF2B5EF4-FFF2-40B4-BE49-F238E27FC236}">
                <a16:creationId xmlns:a16="http://schemas.microsoft.com/office/drawing/2014/main" id="{B9CE167F-D9B1-4886-B83E-2CEA293BAA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54916" y="4778409"/>
            <a:ext cx="891441" cy="378665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6C8AC4E2-448D-4FEE-91DD-C1DA16461242}"/>
              </a:ext>
            </a:extLst>
          </p:cNvPr>
          <p:cNvSpPr txBox="1"/>
          <p:nvPr/>
        </p:nvSpPr>
        <p:spPr>
          <a:xfrm>
            <a:off x="264319" y="4914899"/>
            <a:ext cx="1900238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75" dirty="0">
                <a:solidFill>
                  <a:schemeClr val="bg1"/>
                </a:solidFill>
              </a:rPr>
              <a:t>Vigilada </a:t>
            </a:r>
            <a:r>
              <a:rPr lang="es-CO" sz="675" dirty="0" err="1">
                <a:solidFill>
                  <a:schemeClr val="bg1"/>
                </a:solidFill>
              </a:rPr>
              <a:t>Mineducación</a:t>
            </a:r>
            <a:endParaRPr lang="es-CO" sz="675" dirty="0">
              <a:solidFill>
                <a:schemeClr val="bg1"/>
              </a:solidFill>
            </a:endParaRPr>
          </a:p>
        </p:txBody>
      </p:sp>
      <p:sp>
        <p:nvSpPr>
          <p:cNvPr id="2" name="Google Shape;87;p22">
            <a:extLst>
              <a:ext uri="{FF2B5EF4-FFF2-40B4-BE49-F238E27FC236}">
                <a16:creationId xmlns:a16="http://schemas.microsoft.com/office/drawing/2014/main" id="{85F04559-A81A-54D3-2B1A-DDD6F2612E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56564" y="906406"/>
            <a:ext cx="7514035" cy="333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>
              <a:defRPr/>
            </a:lvl1pPr>
          </a:lstStyle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93918641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939163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67"/>
          <p:cNvPicPr preferRelativeResize="0"/>
          <p:nvPr/>
        </p:nvPicPr>
        <p:blipFill rotWithShape="1">
          <a:blip r:embed="rId2">
            <a:alphaModFix/>
          </a:blip>
          <a:srcRect l="4164" r="43153"/>
          <a:stretch/>
        </p:blipFill>
        <p:spPr>
          <a:xfrm>
            <a:off x="7765774" y="157061"/>
            <a:ext cx="1020418" cy="65983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6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2105393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11">
            <a:extLst>
              <a:ext uri="{FF2B5EF4-FFF2-40B4-BE49-F238E27FC236}">
                <a16:creationId xmlns:a16="http://schemas.microsoft.com/office/drawing/2014/main" id="{82DC6C10-937C-1F1F-D048-1657A24F3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07316" y="4702209"/>
            <a:ext cx="891441" cy="378665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ECDB7D0-BDF1-F8C6-9DA6-C96C0863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72458" y="4663217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  <p:pic>
        <p:nvPicPr>
          <p:cNvPr id="5" name="Imagen 4" descr="Imagen que contiene coral, calle, animal, agua&#10;&#10;Descripción generada automáticamente">
            <a:extLst>
              <a:ext uri="{FF2B5EF4-FFF2-40B4-BE49-F238E27FC236}">
                <a16:creationId xmlns:a16="http://schemas.microsoft.com/office/drawing/2014/main" id="{1DCB6439-688A-AB5E-8E4C-BDCA157360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66977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feren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CO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8E40F9F-6290-C1E6-1E74-AFEA26E22D8D}"/>
              </a:ext>
            </a:extLst>
          </p:cNvPr>
          <p:cNvSpPr/>
          <p:nvPr/>
        </p:nvSpPr>
        <p:spPr>
          <a:xfrm>
            <a:off x="0" y="0"/>
            <a:ext cx="9144000" cy="857250"/>
          </a:xfrm>
          <a:prstGeom prst="rect">
            <a:avLst/>
          </a:prstGeom>
          <a:solidFill>
            <a:srgbClr val="0D3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Gráfico 12">
            <a:extLst>
              <a:ext uri="{FF2B5EF4-FFF2-40B4-BE49-F238E27FC236}">
                <a16:creationId xmlns:a16="http://schemas.microsoft.com/office/drawing/2014/main" id="{F6C67CBD-A8F1-F1DB-702D-816E945356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400" y="4764835"/>
            <a:ext cx="891441" cy="37866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704F0FF-04CD-EDFF-7B1A-C5DE938EEA59}"/>
              </a:ext>
            </a:extLst>
          </p:cNvPr>
          <p:cNvSpPr txBox="1"/>
          <p:nvPr/>
        </p:nvSpPr>
        <p:spPr>
          <a:xfrm>
            <a:off x="264319" y="4914899"/>
            <a:ext cx="1900238" cy="196208"/>
          </a:xfrm>
          <a:prstGeom prst="rect">
            <a:avLst/>
          </a:prstGeom>
          <a:solidFill>
            <a:schemeClr val="lt1"/>
          </a:solidFill>
        </p:spPr>
        <p:txBody>
          <a:bodyPr wrap="square" rtlCol="0">
            <a:spAutoFit/>
          </a:bodyPr>
          <a:lstStyle/>
          <a:p>
            <a:r>
              <a:rPr lang="es-CO" sz="675" dirty="0">
                <a:solidFill>
                  <a:schemeClr val="bg2"/>
                </a:solidFill>
              </a:rPr>
              <a:t>Vigilada </a:t>
            </a:r>
            <a:r>
              <a:rPr lang="es-CO" sz="675" dirty="0" err="1">
                <a:solidFill>
                  <a:schemeClr val="bg2"/>
                </a:solidFill>
              </a:rPr>
              <a:t>Mineducación</a:t>
            </a:r>
            <a:endParaRPr lang="es-CO" sz="675" dirty="0">
              <a:solidFill>
                <a:schemeClr val="bg2"/>
              </a:solidFill>
            </a:endParaRPr>
          </a:p>
        </p:txBody>
      </p:sp>
      <p:sp>
        <p:nvSpPr>
          <p:cNvPr id="6" name="Google Shape;98;p23">
            <a:extLst>
              <a:ext uri="{FF2B5EF4-FFF2-40B4-BE49-F238E27FC236}">
                <a16:creationId xmlns:a16="http://schemas.microsoft.com/office/drawing/2014/main" id="{F562C296-131A-1156-2E03-095F6317AF59}"/>
              </a:ext>
            </a:extLst>
          </p:cNvPr>
          <p:cNvSpPr txBox="1"/>
          <p:nvPr/>
        </p:nvSpPr>
        <p:spPr>
          <a:xfrm>
            <a:off x="139161" y="0"/>
            <a:ext cx="5102161" cy="857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745712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>
  <p:cSld name="1_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69"/>
          <p:cNvPicPr preferRelativeResize="0"/>
          <p:nvPr/>
        </p:nvPicPr>
        <p:blipFill rotWithShape="1">
          <a:blip r:embed="rId2">
            <a:alphaModFix/>
          </a:blip>
          <a:srcRect l="4164" r="43153"/>
          <a:stretch/>
        </p:blipFill>
        <p:spPr>
          <a:xfrm>
            <a:off x="7765774" y="157061"/>
            <a:ext cx="1020418" cy="6598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9693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74164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9719937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lhiguitap@eafit.edu.c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jdmartinev@eafit.edu.co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title"/>
          </p:nvPr>
        </p:nvSpPr>
        <p:spPr>
          <a:xfrm>
            <a:off x="1605592" y="503672"/>
            <a:ext cx="7173201" cy="168268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/>
              <a:t>Preprocesamiento de datos</a:t>
            </a:r>
            <a:endParaRPr sz="36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44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4800" dirty="0"/>
          </a:p>
        </p:txBody>
      </p:sp>
      <p:sp>
        <p:nvSpPr>
          <p:cNvPr id="2" name="Google Shape;63;p3">
            <a:extLst>
              <a:ext uri="{FF2B5EF4-FFF2-40B4-BE49-F238E27FC236}">
                <a16:creationId xmlns:a16="http://schemas.microsoft.com/office/drawing/2014/main" id="{07667080-EED8-D829-6689-582250D197DC}"/>
              </a:ext>
            </a:extLst>
          </p:cNvPr>
          <p:cNvSpPr txBox="1">
            <a:spLocks/>
          </p:cNvSpPr>
          <p:nvPr/>
        </p:nvSpPr>
        <p:spPr>
          <a:xfrm>
            <a:off x="3975305" y="3481071"/>
            <a:ext cx="4920343" cy="63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l"/>
            <a:r>
              <a:rPr lang="es-CO" sz="2400" dirty="0">
                <a:solidFill>
                  <a:schemeClr val="lt1"/>
                </a:solidFill>
                <a:latin typeface="Calibri"/>
                <a:cs typeface="Calibri"/>
              </a:rPr>
              <a:t>César Leandro Higuita</a:t>
            </a:r>
          </a:p>
          <a:p>
            <a:pPr marL="0" indent="0" algn="l">
              <a:buClr>
                <a:schemeClr val="dk1"/>
              </a:buClr>
              <a:buSzPts val="3600"/>
            </a:pPr>
            <a:r>
              <a:rPr lang="es-CO" sz="2400" dirty="0">
                <a:solidFill>
                  <a:schemeClr val="lt1"/>
                </a:solidFill>
                <a:latin typeface="Calibri"/>
                <a:cs typeface="Calibri"/>
                <a:sym typeface="Calibri"/>
                <a:hlinkClick r:id="rId3"/>
              </a:rPr>
              <a:t>clhiguitap@eafit.edu.co</a:t>
            </a:r>
            <a:endParaRPr lang="es-CO" sz="2400" dirty="0">
              <a:solidFill>
                <a:schemeClr val="lt1"/>
              </a:solidFill>
              <a:latin typeface="Calibri"/>
              <a:cs typeface="Calibri"/>
            </a:endParaRPr>
          </a:p>
        </p:txBody>
      </p:sp>
      <p:sp>
        <p:nvSpPr>
          <p:cNvPr id="3" name="Google Shape;60;p19">
            <a:extLst>
              <a:ext uri="{FF2B5EF4-FFF2-40B4-BE49-F238E27FC236}">
                <a16:creationId xmlns:a16="http://schemas.microsoft.com/office/drawing/2014/main" id="{E4D3BE62-9653-A8AD-FBD4-1A43E265E47F}"/>
              </a:ext>
            </a:extLst>
          </p:cNvPr>
          <p:cNvSpPr txBox="1"/>
          <p:nvPr/>
        </p:nvSpPr>
        <p:spPr>
          <a:xfrm>
            <a:off x="493189" y="3413914"/>
            <a:ext cx="766427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lang="es"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Juan D</a:t>
            </a:r>
            <a:r>
              <a:rPr lang="es" sz="24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avid </a:t>
            </a:r>
            <a:r>
              <a:rPr lang="es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Martínez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s" sz="2400" dirty="0">
                <a:solidFill>
                  <a:schemeClr val="lt1"/>
                </a:solidFill>
                <a:latin typeface="Calibri"/>
                <a:cs typeface="Calibri"/>
                <a:sym typeface="Calibri"/>
                <a:hlinkClick r:id="rId4"/>
              </a:rPr>
              <a:t>jdmartinev@eafit.edu.co</a:t>
            </a:r>
            <a:endParaRPr lang="es" sz="2400" dirty="0">
              <a:solidFill>
                <a:schemeClr val="lt1"/>
              </a:solidFill>
              <a:latin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6;p20">
            <a:extLst>
              <a:ext uri="{FF2B5EF4-FFF2-40B4-BE49-F238E27FC236}">
                <a16:creationId xmlns:a16="http://schemas.microsoft.com/office/drawing/2014/main" id="{BA24299A-EA1C-4F29-BA5F-8FDFCD667B98}"/>
              </a:ext>
            </a:extLst>
          </p:cNvPr>
          <p:cNvSpPr txBox="1"/>
          <p:nvPr/>
        </p:nvSpPr>
        <p:spPr>
          <a:xfrm>
            <a:off x="875657" y="1288741"/>
            <a:ext cx="7775154" cy="2766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endParaRPr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Google Shape;71;p21">
            <a:extLst>
              <a:ext uri="{FF2B5EF4-FFF2-40B4-BE49-F238E27FC236}">
                <a16:creationId xmlns:a16="http://schemas.microsoft.com/office/drawing/2014/main" id="{2FE9A2D9-99EF-42F3-A347-932B2024A2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9200" y="553624"/>
            <a:ext cx="7289143" cy="54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s" sz="3000" dirty="0">
                <a:solidFill>
                  <a:schemeClr val="accent5"/>
                </a:solidFill>
                <a:latin typeface="Nunito Sans ExtraBold"/>
                <a:cs typeface="Arial"/>
                <a:sym typeface="Calibri"/>
              </a:rPr>
              <a:t>Agenda</a:t>
            </a:r>
            <a:endParaRPr sz="3000" dirty="0">
              <a:solidFill>
                <a:schemeClr val="accent5"/>
              </a:solidFill>
              <a:latin typeface="Nunito Sans ExtraBold"/>
              <a:cs typeface="Arial"/>
            </a:endParaRPr>
          </a:p>
        </p:txBody>
      </p:sp>
      <p:sp>
        <p:nvSpPr>
          <p:cNvPr id="6" name="Google Shape;66;p20">
            <a:extLst>
              <a:ext uri="{FF2B5EF4-FFF2-40B4-BE49-F238E27FC236}">
                <a16:creationId xmlns:a16="http://schemas.microsoft.com/office/drawing/2014/main" id="{BE1E8256-F183-4702-AD10-1005889F6337}"/>
              </a:ext>
            </a:extLst>
          </p:cNvPr>
          <p:cNvSpPr txBox="1"/>
          <p:nvPr/>
        </p:nvSpPr>
        <p:spPr>
          <a:xfrm>
            <a:off x="1028057" y="1441141"/>
            <a:ext cx="7775154" cy="2766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Recolección de datos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Preprocesamiento de datos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Partición de datos</a:t>
            </a:r>
          </a:p>
          <a:p>
            <a:pPr marL="342900" indent="-342900"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endParaRPr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4D081F6D-631F-4C83-AB63-F210C87B579B}"/>
              </a:ext>
            </a:extLst>
          </p:cNvPr>
          <p:cNvSpPr txBox="1"/>
          <p:nvPr/>
        </p:nvSpPr>
        <p:spPr>
          <a:xfrm>
            <a:off x="157167" y="109080"/>
            <a:ext cx="7752041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3000" b="1" dirty="0">
                <a:solidFill>
                  <a:schemeClr val="bg1"/>
                </a:solidFill>
                <a:latin typeface="Nunito Sans ExtraBold"/>
                <a:sym typeface="Calibri"/>
              </a:rPr>
              <a:t>Pasos para entrenar un modelo de ML</a:t>
            </a:r>
            <a:endParaRPr sz="3000" b="1" dirty="0">
              <a:solidFill>
                <a:schemeClr val="bg1"/>
              </a:solidFill>
              <a:latin typeface="Nunito Sans ExtraBold"/>
              <a:sym typeface="Nunito Sans ExtraBold"/>
            </a:endParaRPr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07B9EC3E-7DC7-4ED3-BE86-E29C7C810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90" y="1009191"/>
            <a:ext cx="7560734" cy="3752129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7655FC14-49E1-4B36-AE1E-3127DD75190E}"/>
              </a:ext>
            </a:extLst>
          </p:cNvPr>
          <p:cNvSpPr txBox="1"/>
          <p:nvPr/>
        </p:nvSpPr>
        <p:spPr>
          <a:xfrm>
            <a:off x="1234791" y="4988812"/>
            <a:ext cx="630361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800" dirty="0">
                <a:latin typeface="Calibri" panose="020F0502020204030204" pitchFamily="34" charset="0"/>
                <a:cs typeface="Calibri" panose="020F0502020204030204" pitchFamily="34" charset="0"/>
              </a:rPr>
              <a:t>https://github.com/UBC-CS/cpsc330/blob/master/lectures/01_intro.ipynb</a:t>
            </a:r>
          </a:p>
        </p:txBody>
      </p:sp>
    </p:spTree>
    <p:extLst>
      <p:ext uri="{BB962C8B-B14F-4D97-AF65-F5344CB8AC3E}">
        <p14:creationId xmlns:p14="http://schemas.microsoft.com/office/powerpoint/2010/main" val="3838156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22">
            <a:extLst>
              <a:ext uri="{FF2B5EF4-FFF2-40B4-BE49-F238E27FC236}">
                <a16:creationId xmlns:a16="http://schemas.microsoft.com/office/drawing/2014/main" id="{4605F771-0EAA-4EA8-A350-86155D9EE000}"/>
              </a:ext>
            </a:extLst>
          </p:cNvPr>
          <p:cNvSpPr txBox="1"/>
          <p:nvPr/>
        </p:nvSpPr>
        <p:spPr>
          <a:xfrm>
            <a:off x="157167" y="109080"/>
            <a:ext cx="7752041" cy="90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es" sz="3000" b="1" dirty="0">
                <a:solidFill>
                  <a:schemeClr val="bg1"/>
                </a:solidFill>
                <a:latin typeface="Nunito Sans ExtraBold"/>
                <a:sym typeface="Calibri"/>
              </a:rPr>
              <a:t>Objetivos de aprendizaje</a:t>
            </a:r>
            <a:endParaRPr sz="3000" b="1" dirty="0">
              <a:solidFill>
                <a:schemeClr val="bg1"/>
              </a:solidFill>
              <a:latin typeface="Nunito Sans ExtraBold"/>
              <a:sym typeface="Nunito Sans ExtraBold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59FC1B4-C05E-4456-A7DB-1AC4AEE81C9A}"/>
              </a:ext>
            </a:extLst>
          </p:cNvPr>
          <p:cNvSpPr txBox="1"/>
          <p:nvPr/>
        </p:nvSpPr>
        <p:spPr>
          <a:xfrm>
            <a:off x="656555" y="1457357"/>
            <a:ext cx="783089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Reconocer el impacto de la calidad y cantidad de datos en los algoritmos de 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Explicar un proceso típico de recolección y transformación de datos en el flujo de trabajo de 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Identificar cuándo implementar transformaciones de características como imputación, escalamiento, </a:t>
            </a:r>
            <a:r>
              <a:rPr lang="es-ES" dirty="0" err="1">
                <a:latin typeface="Calibri" panose="020F0502020204030204" pitchFamily="34" charset="0"/>
                <a:cs typeface="Calibri" panose="020F0502020204030204" pitchFamily="34" charset="0"/>
              </a:rPr>
              <a:t>one-hot-encoding</a:t>
            </a: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s-CO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809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80795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Eafi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Eafit" id="{09A1FEDD-FD90-45E3-B814-1466AAC67C6F}" vid="{EC9E961C-D0DD-48BE-A67E-E9433C482F9B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TemaEafit</Template>
  <TotalTime>290</TotalTime>
  <Words>108</Words>
  <Application>Microsoft Office PowerPoint</Application>
  <PresentationFormat>Presentación en pantalla (16:9)</PresentationFormat>
  <Paragraphs>16</Paragraphs>
  <Slides>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Calibri</vt:lpstr>
      <vt:lpstr>Nunito Sans ExtraBold</vt:lpstr>
      <vt:lpstr>Arial</vt:lpstr>
      <vt:lpstr>TemaEafit</vt:lpstr>
      <vt:lpstr>Preprocesamiento de datos  </vt:lpstr>
      <vt:lpstr>Agenda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Aprendizaje automático de cero a uno  </dc:title>
  <cp:lastModifiedBy>Juan David Martinez Vargas</cp:lastModifiedBy>
  <cp:revision>10</cp:revision>
  <dcterms:modified xsi:type="dcterms:W3CDTF">2023-04-10T15:11:45Z</dcterms:modified>
</cp:coreProperties>
</file>